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15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1544" y="208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D2F6497-EE14-4BC4-B1F8-7A6F63BBD19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C91D2E-758F-4850-B417-199CD31F6C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7988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1E103005-BFFF-4DF8-BF01-80291E7CE72C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344880" tIns="172440" rIns="344880" bIns="172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93120" indent="-129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2801520" lvl="1" indent="-1077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0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09920" lvl="2" indent="-86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33960" lvl="3" indent="-861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758000" lvl="4" indent="-8614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6B3467B6-1C8A-421C-8102-E023CBC3327D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/>
          <p:cNvPicPr/>
          <p:nvPr/>
        </p:nvPicPr>
        <p:blipFill>
          <a:blip r:embed="rId3">
            <a:grayscl/>
            <a:alphaModFix amt="50000"/>
          </a:blip>
          <a:stretch/>
        </p:blipFill>
        <p:spPr>
          <a:xfrm>
            <a:off x="3416551" y="3659041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4" name="Picture 5"/>
          <p:cNvPicPr/>
          <p:nvPr/>
        </p:nvPicPr>
        <p:blipFill>
          <a:blip r:embed="rId4">
            <a:grayscl/>
            <a:alphaModFix amt="50000"/>
          </a:blip>
          <a:stretch/>
        </p:blipFill>
        <p:spPr>
          <a:xfrm>
            <a:off x="8454031" y="3651121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5" name="Picture 6"/>
          <p:cNvPicPr/>
          <p:nvPr/>
        </p:nvPicPr>
        <p:blipFill>
          <a:blip r:embed="rId5">
            <a:grayscl/>
            <a:alphaModFix amt="50000"/>
          </a:blip>
          <a:stretch/>
        </p:blipFill>
        <p:spPr>
          <a:xfrm>
            <a:off x="13492591" y="3666601"/>
            <a:ext cx="4609800" cy="3436200"/>
          </a:xfrm>
          <a:prstGeom prst="rect">
            <a:avLst/>
          </a:prstGeom>
          <a:ln>
            <a:noFill/>
          </a:ln>
        </p:spPr>
      </p:pic>
      <p:pic>
        <p:nvPicPr>
          <p:cNvPr id="86" name="Picture 7"/>
          <p:cNvPicPr/>
          <p:nvPr/>
        </p:nvPicPr>
        <p:blipFill>
          <a:blip r:embed="rId6">
            <a:grayscl/>
            <a:alphaModFix amt="50000"/>
          </a:blip>
          <a:stretch/>
        </p:blipFill>
        <p:spPr>
          <a:xfrm>
            <a:off x="18501631" y="3674521"/>
            <a:ext cx="4617360" cy="3428640"/>
          </a:xfrm>
          <a:prstGeom prst="rect">
            <a:avLst/>
          </a:prstGeom>
          <a:ln>
            <a:noFill/>
          </a:ln>
        </p:spPr>
      </p:pic>
      <p:pic>
        <p:nvPicPr>
          <p:cNvPr id="87" name="Picture 8"/>
          <p:cNvPicPr/>
          <p:nvPr/>
        </p:nvPicPr>
        <p:blipFill>
          <a:blip r:embed="rId7">
            <a:grayscl/>
            <a:alphaModFix amt="50000"/>
          </a:blip>
          <a:stretch/>
        </p:blipFill>
        <p:spPr>
          <a:xfrm>
            <a:off x="23495475" y="3674521"/>
            <a:ext cx="4617360" cy="3451680"/>
          </a:xfrm>
          <a:prstGeom prst="rect">
            <a:avLst/>
          </a:prstGeom>
          <a:ln>
            <a:noFill/>
          </a:ln>
        </p:spPr>
      </p:pic>
      <p:pic>
        <p:nvPicPr>
          <p:cNvPr id="88" name="Picture 9"/>
          <p:cNvPicPr/>
          <p:nvPr/>
        </p:nvPicPr>
        <p:blipFill>
          <a:blip r:embed="rId8">
            <a:grayscl/>
            <a:alphaModFix amt="50000"/>
          </a:blip>
          <a:stretch/>
        </p:blipFill>
        <p:spPr>
          <a:xfrm>
            <a:off x="28679191" y="4661281"/>
            <a:ext cx="3047760" cy="1515960"/>
          </a:xfrm>
          <a:prstGeom prst="rect">
            <a:avLst/>
          </a:prstGeom>
          <a:ln>
            <a:noFill/>
          </a:ln>
        </p:spPr>
      </p:pic>
      <p:pic>
        <p:nvPicPr>
          <p:cNvPr id="89" name="Picture 10"/>
          <p:cNvPicPr/>
          <p:nvPr/>
        </p:nvPicPr>
        <p:blipFill>
          <a:blip r:embed="rId9">
            <a:grayscl/>
            <a:alphaModFix amt="50000"/>
          </a:blip>
          <a:stretch/>
        </p:blipFill>
        <p:spPr>
          <a:xfrm>
            <a:off x="3576040" y="11404144"/>
            <a:ext cx="4571640" cy="3424680"/>
          </a:xfrm>
          <a:prstGeom prst="rect">
            <a:avLst/>
          </a:prstGeom>
          <a:ln>
            <a:noFill/>
          </a:ln>
        </p:spPr>
      </p:pic>
      <p:pic>
        <p:nvPicPr>
          <p:cNvPr id="90" name="Picture 11"/>
          <p:cNvPicPr/>
          <p:nvPr/>
        </p:nvPicPr>
        <p:blipFill>
          <a:blip r:embed="rId10">
            <a:grayscl/>
            <a:alphaModFix amt="50000"/>
          </a:blip>
          <a:stretch/>
        </p:blipFill>
        <p:spPr>
          <a:xfrm>
            <a:off x="8963527" y="11440430"/>
            <a:ext cx="4541040" cy="3440160"/>
          </a:xfrm>
          <a:prstGeom prst="rect">
            <a:avLst/>
          </a:prstGeom>
          <a:ln>
            <a:noFill/>
          </a:ln>
        </p:spPr>
      </p:pic>
      <p:pic>
        <p:nvPicPr>
          <p:cNvPr id="91" name="Picture 12"/>
          <p:cNvPicPr/>
          <p:nvPr/>
        </p:nvPicPr>
        <p:blipFill>
          <a:blip r:embed="rId11">
            <a:grayscl/>
            <a:alphaModFix amt="50000"/>
          </a:blip>
          <a:stretch/>
        </p:blipFill>
        <p:spPr>
          <a:xfrm>
            <a:off x="14114284" y="11462913"/>
            <a:ext cx="4537440" cy="3432600"/>
          </a:xfrm>
          <a:prstGeom prst="rect">
            <a:avLst/>
          </a:prstGeom>
          <a:ln>
            <a:noFill/>
          </a:ln>
        </p:spPr>
      </p:pic>
      <p:pic>
        <p:nvPicPr>
          <p:cNvPr id="92" name="Picture 13"/>
          <p:cNvPicPr/>
          <p:nvPr/>
        </p:nvPicPr>
        <p:blipFill>
          <a:blip r:embed="rId12">
            <a:grayscl/>
            <a:alphaModFix amt="50000"/>
          </a:blip>
          <a:stretch/>
        </p:blipFill>
        <p:spPr>
          <a:xfrm>
            <a:off x="19358620" y="11467504"/>
            <a:ext cx="4586760" cy="3451680"/>
          </a:xfrm>
          <a:prstGeom prst="rect">
            <a:avLst/>
          </a:prstGeom>
          <a:ln>
            <a:noFill/>
          </a:ln>
        </p:spPr>
      </p:pic>
      <p:pic>
        <p:nvPicPr>
          <p:cNvPr id="93" name="Picture 14"/>
          <p:cNvPicPr/>
          <p:nvPr/>
        </p:nvPicPr>
        <p:blipFill>
          <a:blip r:embed="rId13">
            <a:grayscl/>
            <a:alphaModFix amt="50000"/>
          </a:blip>
          <a:stretch/>
        </p:blipFill>
        <p:spPr>
          <a:xfrm>
            <a:off x="24539741" y="11556784"/>
            <a:ext cx="4575600" cy="34171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 rot="16200000" flipH="1">
            <a:off x="17460511" y="-8080199"/>
            <a:ext cx="1001880" cy="24481080"/>
          </a:xfrm>
          <a:prstGeom prst="curvedConnector3">
            <a:avLst>
              <a:gd name="adj1" fmla="val -127098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V="1">
            <a:off x="8026711" y="5373361"/>
            <a:ext cx="426960" cy="720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3064191" y="5373361"/>
            <a:ext cx="428040" cy="1116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8102391" y="5384881"/>
            <a:ext cx="398520" cy="360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23118991" y="5308563"/>
            <a:ext cx="521260" cy="45719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8076911" y="5400361"/>
            <a:ext cx="60192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16200000" flipH="1">
            <a:off x="15125731" y="2065681"/>
            <a:ext cx="7560" cy="10050840"/>
          </a:xfrm>
          <a:prstGeom prst="curvedConnector3">
            <a:avLst>
              <a:gd name="adj1" fmla="val 20369193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 rot="5400000" flipH="1" flipV="1">
            <a:off x="25044271" y="1943641"/>
            <a:ext cx="925200" cy="9392400"/>
          </a:xfrm>
          <a:prstGeom prst="curvedConnector3">
            <a:avLst>
              <a:gd name="adj1" fmla="val -110225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26"/>
          <p:cNvSpPr/>
          <p:nvPr/>
        </p:nvSpPr>
        <p:spPr>
          <a:xfrm>
            <a:off x="5151760" y="11862064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7"/>
          <p:cNvSpPr/>
          <p:nvPr/>
        </p:nvSpPr>
        <p:spPr>
          <a:xfrm>
            <a:off x="10662007" y="11862064"/>
            <a:ext cx="11656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8"/>
          <p:cNvSpPr/>
          <p:nvPr/>
        </p:nvSpPr>
        <p:spPr>
          <a:xfrm>
            <a:off x="15797284" y="11870073"/>
            <a:ext cx="12175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9"/>
          <p:cNvSpPr/>
          <p:nvPr/>
        </p:nvSpPr>
        <p:spPr>
          <a:xfrm>
            <a:off x="21053860" y="11906704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0"/>
          <p:cNvSpPr/>
          <p:nvPr/>
        </p:nvSpPr>
        <p:spPr>
          <a:xfrm>
            <a:off x="25873541" y="11862064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urved Connector 4"/>
          <p:cNvCxnSpPr>
            <a:stCxn id="89" idx="0"/>
            <a:endCxn id="93" idx="0"/>
          </p:cNvCxnSpPr>
          <p:nvPr/>
        </p:nvCxnSpPr>
        <p:spPr>
          <a:xfrm rot="16200000" flipH="1">
            <a:off x="16268380" y="997624"/>
            <a:ext cx="152640" cy="20965681"/>
          </a:xfrm>
          <a:prstGeom prst="curvedConnector3">
            <a:avLst>
              <a:gd name="adj1" fmla="val -839154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89" idx="3"/>
          </p:cNvCxnSpPr>
          <p:nvPr/>
        </p:nvCxnSpPr>
        <p:spPr>
          <a:xfrm flipV="1">
            <a:off x="8147680" y="13106641"/>
            <a:ext cx="815847" cy="9843"/>
          </a:xfrm>
          <a:prstGeom prst="curvedConnector3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2" idx="3"/>
          </p:cNvCxnSpPr>
          <p:nvPr/>
        </p:nvCxnSpPr>
        <p:spPr>
          <a:xfrm>
            <a:off x="23945380" y="13193344"/>
            <a:ext cx="594361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1" idx="3"/>
            <a:endCxn id="92" idx="1"/>
          </p:cNvCxnSpPr>
          <p:nvPr/>
        </p:nvCxnSpPr>
        <p:spPr>
          <a:xfrm>
            <a:off x="18651724" y="13179213"/>
            <a:ext cx="706896" cy="1413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0" idx="3"/>
            <a:endCxn id="91" idx="1"/>
          </p:cNvCxnSpPr>
          <p:nvPr/>
        </p:nvCxnSpPr>
        <p:spPr>
          <a:xfrm>
            <a:off x="13504567" y="13160510"/>
            <a:ext cx="609717" cy="18703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stomShape 25"/>
          <p:cNvSpPr/>
          <p:nvPr/>
        </p:nvSpPr>
        <p:spPr>
          <a:xfrm>
            <a:off x="5130662" y="3904327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1"/>
          <p:cNvSpPr/>
          <p:nvPr/>
        </p:nvSpPr>
        <p:spPr>
          <a:xfrm>
            <a:off x="9656431" y="3904327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2"/>
          <p:cNvSpPr/>
          <p:nvPr/>
        </p:nvSpPr>
        <p:spPr>
          <a:xfrm>
            <a:off x="14731360" y="3880152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3"/>
          <p:cNvSpPr/>
          <p:nvPr/>
        </p:nvSpPr>
        <p:spPr>
          <a:xfrm>
            <a:off x="19720020" y="3904327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4"/>
          <p:cNvSpPr/>
          <p:nvPr/>
        </p:nvSpPr>
        <p:spPr>
          <a:xfrm>
            <a:off x="24695621" y="3868041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29431552" y="4120383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 rot="16200000">
            <a:off x="-983590" y="4257540"/>
            <a:ext cx="5198563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“OLD”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 rot="16200000">
            <a:off x="-831190" y="11729534"/>
            <a:ext cx="5198563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“NEW”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/>
          <p:cNvPicPr/>
          <p:nvPr/>
        </p:nvPicPr>
        <p:blipFill>
          <a:blip r:embed="rId2"/>
          <a:stretch/>
        </p:blipFill>
        <p:spPr>
          <a:xfrm>
            <a:off x="5457960" y="12998160"/>
            <a:ext cx="7695720" cy="571464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6"/>
          <p:cNvPicPr/>
          <p:nvPr/>
        </p:nvPicPr>
        <p:blipFill>
          <a:blip r:embed="rId3"/>
          <a:stretch/>
        </p:blipFill>
        <p:spPr>
          <a:xfrm>
            <a:off x="7045560" y="14880600"/>
            <a:ext cx="7695720" cy="575280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2" name="Picture 7"/>
          <p:cNvPicPr/>
          <p:nvPr/>
        </p:nvPicPr>
        <p:blipFill>
          <a:blip r:embed="rId4"/>
          <a:stretch/>
        </p:blipFill>
        <p:spPr>
          <a:xfrm>
            <a:off x="5470920" y="2070000"/>
            <a:ext cx="7683120" cy="574020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" name="Picture 3"/>
          <p:cNvPicPr/>
          <p:nvPr/>
        </p:nvPicPr>
        <p:blipFill>
          <a:blip r:embed="rId5"/>
          <a:stretch/>
        </p:blipFill>
        <p:spPr>
          <a:xfrm>
            <a:off x="17863200" y="13982400"/>
            <a:ext cx="7569000" cy="573372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4" name="Picture 4"/>
          <p:cNvPicPr/>
          <p:nvPr/>
        </p:nvPicPr>
        <p:blipFill>
          <a:blip r:embed="rId6"/>
          <a:stretch/>
        </p:blipFill>
        <p:spPr>
          <a:xfrm>
            <a:off x="17939520" y="2431800"/>
            <a:ext cx="7562520" cy="572112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" name="Picture 5"/>
          <p:cNvPicPr/>
          <p:nvPr/>
        </p:nvPicPr>
        <p:blipFill>
          <a:blip r:embed="rId7"/>
          <a:stretch/>
        </p:blipFill>
        <p:spPr>
          <a:xfrm>
            <a:off x="7085160" y="4152600"/>
            <a:ext cx="7683120" cy="572724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6" name="CustomShape 1"/>
          <p:cNvSpPr/>
          <p:nvPr/>
        </p:nvSpPr>
        <p:spPr>
          <a:xfrm>
            <a:off x="15086520" y="5292720"/>
            <a:ext cx="246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5086520" y="16620840"/>
            <a:ext cx="246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31920" y="5852160"/>
            <a:ext cx="299016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387936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user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4254840" y="5921280"/>
            <a:ext cx="82296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proxy</a:t>
            </a:r>
          </a:p>
          <a:p>
            <a:pPr algn="ctr"/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(optional)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120640" y="5921280"/>
            <a:ext cx="822960" cy="62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bridge</a:t>
            </a:r>
          </a:p>
          <a:p>
            <a:pPr algn="ctr"/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(optional)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rif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84244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Tor</a:t>
            </a:r>
          </a:p>
        </p:txBody>
      </p:sp>
      <p:sp>
        <p:nvSpPr>
          <p:cNvPr id="143" name="TextShape 6"/>
          <p:cNvSpPr txBox="1"/>
          <p:nvPr/>
        </p:nvSpPr>
        <p:spPr>
          <a:xfrm>
            <a:off x="639792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web</a:t>
            </a:r>
          </a:p>
        </p:txBody>
      </p:sp>
      <p:sp>
        <p:nvSpPr>
          <p:cNvPr id="144" name="Line 7"/>
          <p:cNvSpPr/>
          <p:nvPr/>
        </p:nvSpPr>
        <p:spPr>
          <a:xfrm>
            <a:off x="429768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8"/>
          <p:cNvSpPr/>
          <p:nvPr/>
        </p:nvSpPr>
        <p:spPr>
          <a:xfrm>
            <a:off x="4876560" y="6035040"/>
            <a:ext cx="42696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9"/>
          <p:cNvSpPr/>
          <p:nvPr/>
        </p:nvSpPr>
        <p:spPr>
          <a:xfrm>
            <a:off x="577944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0"/>
          <p:cNvSpPr/>
          <p:nvPr/>
        </p:nvSpPr>
        <p:spPr>
          <a:xfrm>
            <a:off x="628632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11"/>
          <p:cNvSpPr txBox="1"/>
          <p:nvPr/>
        </p:nvSpPr>
        <p:spPr>
          <a:xfrm rot="16200000">
            <a:off x="4332240" y="5965920"/>
            <a:ext cx="1463040" cy="224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rif"/>
              </a:rPr>
              <a:t>censor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30</Words>
  <Application>Microsoft Macintosh PowerPoint</Application>
  <PresentationFormat>Custom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Linda Lee</dc:creator>
  <dc:description/>
  <cp:lastModifiedBy>Linda Lee</cp:lastModifiedBy>
  <cp:revision>16</cp:revision>
  <dcterms:created xsi:type="dcterms:W3CDTF">2016-03-31T19:01:22Z</dcterms:created>
  <dcterms:modified xsi:type="dcterms:W3CDTF">2016-04-15T00:02:45Z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