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9" r:id="rId3"/>
    <p:sldId id="258" r:id="rId4"/>
  </p:sldIdLst>
  <p:sldSz cx="32918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671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1544" y="768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D2F6497-EE14-4BC4-B1F8-7A6F63BBD19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C91D2E-758F-4850-B417-199CD31F6C6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7988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ctr">
              <a:lnSpc>
                <a:spcPct val="100000"/>
              </a:lnSpc>
            </a:pPr>
            <a:r>
              <a:rPr lang="en-US" sz="1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r">
              <a:lnSpc>
                <a:spcPct val="100000"/>
              </a:lnSpc>
            </a:pPr>
            <a:fld id="{1E103005-BFFF-4DF8-BF01-80291E7CE72C}" type="slidenum"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159102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ctr">
              <a:lnSpc>
                <a:spcPct val="100000"/>
              </a:lnSpc>
            </a:pPr>
            <a:r>
              <a:rPr lang="en-US" sz="1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344880" tIns="172440" rIns="344880" bIns="172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93120" indent="-129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2801520" lvl="1" indent="-1077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0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09920" lvl="2" indent="-86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33960" lvl="3" indent="-861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758000" lvl="4" indent="-8614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r">
              <a:lnSpc>
                <a:spcPct val="100000"/>
              </a:lnSpc>
            </a:pPr>
            <a:fld id="{6B3467B6-1C8A-421C-8102-E023CBC3327D}" type="slidenum"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757" y="11684000"/>
            <a:ext cx="7772400" cy="10058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531600"/>
            <a:ext cx="7772400" cy="10058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3" name="Picture 4"/>
          <p:cNvPicPr/>
          <p:nvPr/>
        </p:nvPicPr>
        <p:blipFill>
          <a:blip r:embed="rId4">
            <a:alphaModFix/>
          </a:blip>
          <a:stretch/>
        </p:blipFill>
        <p:spPr>
          <a:xfrm>
            <a:off x="4800600" y="11531600"/>
            <a:ext cx="3841750" cy="2870200"/>
          </a:xfrm>
          <a:prstGeom prst="rect">
            <a:avLst/>
          </a:prstGeom>
          <a:ln>
            <a:noFill/>
          </a:ln>
        </p:spPr>
      </p:pic>
      <p:pic>
        <p:nvPicPr>
          <p:cNvPr id="84" name="Picture 5"/>
          <p:cNvPicPr/>
          <p:nvPr/>
        </p:nvPicPr>
        <p:blipFill>
          <a:blip r:embed="rId5">
            <a:alphaModFix/>
          </a:blip>
          <a:stretch/>
        </p:blipFill>
        <p:spPr>
          <a:xfrm>
            <a:off x="4800600" y="14497050"/>
            <a:ext cx="3841750" cy="2870200"/>
          </a:xfrm>
          <a:prstGeom prst="rect">
            <a:avLst/>
          </a:prstGeom>
          <a:ln>
            <a:noFill/>
          </a:ln>
        </p:spPr>
      </p:pic>
      <p:pic>
        <p:nvPicPr>
          <p:cNvPr id="85" name="Picture 6"/>
          <p:cNvPicPr/>
          <p:nvPr/>
        </p:nvPicPr>
        <p:blipFill>
          <a:blip r:embed="rId6">
            <a:alphaModFix/>
          </a:blip>
          <a:stretch/>
        </p:blipFill>
        <p:spPr>
          <a:xfrm>
            <a:off x="4800600" y="17513300"/>
            <a:ext cx="3841750" cy="2863850"/>
          </a:xfrm>
          <a:prstGeom prst="rect">
            <a:avLst/>
          </a:prstGeom>
          <a:ln>
            <a:noFill/>
          </a:ln>
        </p:spPr>
      </p:pic>
      <p:pic>
        <p:nvPicPr>
          <p:cNvPr id="86" name="Picture 7"/>
          <p:cNvPicPr/>
          <p:nvPr/>
        </p:nvPicPr>
        <p:blipFill>
          <a:blip r:embed="rId7">
            <a:alphaModFix/>
          </a:blip>
          <a:stretch/>
        </p:blipFill>
        <p:spPr>
          <a:xfrm>
            <a:off x="8724900" y="11531600"/>
            <a:ext cx="3848100" cy="2857500"/>
          </a:xfrm>
          <a:prstGeom prst="rect">
            <a:avLst/>
          </a:prstGeom>
          <a:ln>
            <a:noFill/>
          </a:ln>
        </p:spPr>
      </p:pic>
      <p:pic>
        <p:nvPicPr>
          <p:cNvPr id="87" name="Picture 8"/>
          <p:cNvPicPr/>
          <p:nvPr/>
        </p:nvPicPr>
        <p:blipFill>
          <a:blip r:embed="rId8">
            <a:alphaModFix/>
          </a:blip>
          <a:stretch/>
        </p:blipFill>
        <p:spPr>
          <a:xfrm>
            <a:off x="8724900" y="14636750"/>
            <a:ext cx="3848100" cy="2876550"/>
          </a:xfrm>
          <a:prstGeom prst="rect">
            <a:avLst/>
          </a:prstGeom>
          <a:ln>
            <a:noFill/>
          </a:ln>
        </p:spPr>
      </p:pic>
      <p:pic>
        <p:nvPicPr>
          <p:cNvPr id="88" name="Picture 9"/>
          <p:cNvPicPr/>
          <p:nvPr/>
        </p:nvPicPr>
        <p:blipFill>
          <a:blip r:embed="rId9">
            <a:alphaModFix/>
          </a:blip>
          <a:stretch/>
        </p:blipFill>
        <p:spPr>
          <a:xfrm>
            <a:off x="9437763" y="18123281"/>
            <a:ext cx="2540000" cy="1263650"/>
          </a:xfrm>
          <a:prstGeom prst="rect">
            <a:avLst/>
          </a:prstGeom>
          <a:ln>
            <a:noFill/>
          </a:ln>
        </p:spPr>
      </p:pic>
      <p:pic>
        <p:nvPicPr>
          <p:cNvPr id="43" name="Picture 10"/>
          <p:cNvPicPr/>
          <p:nvPr/>
        </p:nvPicPr>
        <p:blipFill>
          <a:blip r:embed="rId10">
            <a:alphaModFix/>
          </a:blip>
          <a:stretch/>
        </p:blipFill>
        <p:spPr>
          <a:xfrm>
            <a:off x="15462757" y="11684000"/>
            <a:ext cx="3810000" cy="2854325"/>
          </a:xfrm>
          <a:prstGeom prst="rect">
            <a:avLst/>
          </a:prstGeom>
          <a:ln>
            <a:noFill/>
          </a:ln>
        </p:spPr>
      </p:pic>
      <p:pic>
        <p:nvPicPr>
          <p:cNvPr id="44" name="Picture 11"/>
          <p:cNvPicPr/>
          <p:nvPr/>
        </p:nvPicPr>
        <p:blipFill>
          <a:blip r:embed="rId11">
            <a:alphaModFix/>
          </a:blip>
          <a:stretch/>
        </p:blipFill>
        <p:spPr>
          <a:xfrm>
            <a:off x="15488157" y="14646275"/>
            <a:ext cx="3784600" cy="2867025"/>
          </a:xfrm>
          <a:prstGeom prst="rect">
            <a:avLst/>
          </a:prstGeom>
          <a:ln>
            <a:noFill/>
          </a:ln>
        </p:spPr>
      </p:pic>
      <p:pic>
        <p:nvPicPr>
          <p:cNvPr id="45" name="Picture 12"/>
          <p:cNvPicPr/>
          <p:nvPr/>
        </p:nvPicPr>
        <p:blipFill>
          <a:blip r:embed="rId12">
            <a:alphaModFix/>
          </a:blip>
          <a:stretch/>
        </p:blipFill>
        <p:spPr>
          <a:xfrm>
            <a:off x="15491332" y="17516475"/>
            <a:ext cx="3781425" cy="2860675"/>
          </a:xfrm>
          <a:prstGeom prst="rect">
            <a:avLst/>
          </a:prstGeom>
          <a:ln>
            <a:noFill/>
          </a:ln>
        </p:spPr>
      </p:pic>
      <p:pic>
        <p:nvPicPr>
          <p:cNvPr id="46" name="Picture 13"/>
          <p:cNvPicPr/>
          <p:nvPr/>
        </p:nvPicPr>
        <p:blipFill>
          <a:blip r:embed="rId13">
            <a:alphaModFix/>
          </a:blip>
          <a:stretch/>
        </p:blipFill>
        <p:spPr>
          <a:xfrm>
            <a:off x="19421982" y="14611350"/>
            <a:ext cx="3822700" cy="2876550"/>
          </a:xfrm>
          <a:prstGeom prst="rect">
            <a:avLst/>
          </a:prstGeom>
          <a:ln>
            <a:noFill/>
          </a:ln>
        </p:spPr>
      </p:pic>
      <p:pic>
        <p:nvPicPr>
          <p:cNvPr id="47" name="Picture 14"/>
          <p:cNvPicPr/>
          <p:nvPr/>
        </p:nvPicPr>
        <p:blipFill>
          <a:blip r:embed="rId14">
            <a:alphaModFix/>
          </a:blip>
          <a:stretch/>
        </p:blipFill>
        <p:spPr>
          <a:xfrm>
            <a:off x="19421982" y="17513300"/>
            <a:ext cx="3813175" cy="28479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81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931920" y="5852160"/>
            <a:ext cx="299016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387936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user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4254840" y="5921280"/>
            <a:ext cx="82296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proxy</a:t>
            </a:r>
          </a:p>
          <a:p>
            <a:pPr algn="ctr"/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(optional)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5120640" y="5921280"/>
            <a:ext cx="822960" cy="62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bridge</a:t>
            </a:r>
          </a:p>
          <a:p>
            <a:pPr algn="ctr"/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(optional)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584244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Tor</a:t>
            </a:r>
          </a:p>
        </p:txBody>
      </p:sp>
      <p:sp>
        <p:nvSpPr>
          <p:cNvPr id="143" name="TextShape 6"/>
          <p:cNvSpPr txBox="1"/>
          <p:nvPr/>
        </p:nvSpPr>
        <p:spPr>
          <a:xfrm>
            <a:off x="639792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web</a:t>
            </a:r>
          </a:p>
        </p:txBody>
      </p:sp>
      <p:sp>
        <p:nvSpPr>
          <p:cNvPr id="144" name="Line 7"/>
          <p:cNvSpPr/>
          <p:nvPr/>
        </p:nvSpPr>
        <p:spPr>
          <a:xfrm>
            <a:off x="429768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8"/>
          <p:cNvSpPr/>
          <p:nvPr/>
        </p:nvSpPr>
        <p:spPr>
          <a:xfrm>
            <a:off x="4876560" y="6035040"/>
            <a:ext cx="42696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9"/>
          <p:cNvSpPr/>
          <p:nvPr/>
        </p:nvSpPr>
        <p:spPr>
          <a:xfrm>
            <a:off x="577944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10"/>
          <p:cNvSpPr/>
          <p:nvPr/>
        </p:nvSpPr>
        <p:spPr>
          <a:xfrm>
            <a:off x="628632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TextShape 11"/>
          <p:cNvSpPr txBox="1"/>
          <p:nvPr/>
        </p:nvSpPr>
        <p:spPr>
          <a:xfrm rot="16200000">
            <a:off x="4332240" y="5965920"/>
            <a:ext cx="1463040" cy="224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censor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0" y="931079"/>
            <a:ext cx="11353800" cy="9772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0" y="10884996"/>
            <a:ext cx="113538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960"/>
          <a:stretch/>
        </p:blipFill>
        <p:spPr>
          <a:xfrm>
            <a:off x="11761960" y="17975388"/>
            <a:ext cx="9359737" cy="4965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5674</TotalTime>
  <Words>13</Words>
  <Application>Microsoft Macintosh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Linda Lee</dc:creator>
  <dc:description/>
  <cp:lastModifiedBy>Linda Lee</cp:lastModifiedBy>
  <cp:revision>22</cp:revision>
  <dcterms:created xsi:type="dcterms:W3CDTF">2016-03-31T19:01:22Z</dcterms:created>
  <dcterms:modified xsi:type="dcterms:W3CDTF">2016-11-04T18:42:37Z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UC Berkeley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