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ancing Scrip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DancingScript-bold.fntdata"/><Relationship Id="rId12" Type="http://schemas.openxmlformats.org/officeDocument/2006/relationships/slide" Target="slides/slide7.xml"/><Relationship Id="rId23" Type="http://schemas.openxmlformats.org/officeDocument/2006/relationships/font" Target="fonts/DancingScrip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a8261b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4a8261b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fde3f9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fde3f9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3cccf0d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3cccf0d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03ce4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03ce4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4b44067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4b44067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b44067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b44067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b44067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b44067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b44067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b44067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8fdb0e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f8fdb0e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4a8261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4a8261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Unsecured Connections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297"/>
              <a:t>An IoT Security Breach</a:t>
            </a:r>
            <a:endParaRPr sz="22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97"/>
              <a:t>By Linda Osguthorpe, Brandon Sowerby, Jayden Wood, and Leslee Gobelman</a:t>
            </a:r>
            <a:endParaRPr sz="15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&amp; Mitigations</a:t>
            </a:r>
            <a:r>
              <a:rPr lang="en"/>
              <a:t> of a DoS attack (continued):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4. Inability to Discover or Add Devices: A DoS attack disrupts the discovery protocols Sonos devices use to identify and connect with other devices, like a blinding blizzard. Mitigation involves segmenting your network, isolating Sonos devices from other network devices to minimize the attack surface and potential disruption.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 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5. Firmware and Software Updates: DoS attacks can prevent a Sonos device from downloading and installing updates, Like blocking a package being delivered. To mitigate this, you should schedule updates for off-peak hours when DoS attacks are less likely to occur. In addition, you should use a secured network connection when updating your device to prevent interception and manipulation of the updates.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 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6. System Instability: This vulnerability arises when a severe DoS attack leads to system crashes or instability in Sonos devices, like a car breaking down. To mitigate this is to implement automated failover and backup mechanisms, ensuring that in case of instability, the system can switch over to a standby system to maintain service continuity.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The End</a:t>
            </a:r>
            <a:endParaRPr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our BootCon talk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 and research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IoT Devices: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IoT devices utilize inadequately secured APIs.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Assumption of authorized access solely based on being on the same local Wi-Fi network.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Lack of password or login authentication requirements for device manipulation.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Exploitation Techniques: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Network scanning to identify vulnerable IoT devices on the wireless network.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Utilization of Python scripting for API exploitation.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Execution of a Denial-of-Service (DoS) attack on the targeted IoT device (Sonos speaker).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Preview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4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will be demonstrating a DoS attack on a Sonos device on a home network.  We will be sending a “stop playing” </a:t>
            </a:r>
            <a:r>
              <a:rPr lang="en"/>
              <a:t>command over and over to a Sonos Beam which will make it inoperable from the normal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525" y="724463"/>
            <a:ext cx="369457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	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290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the IDE </a:t>
            </a:r>
            <a:r>
              <a:rPr lang="en" sz="1291"/>
              <a:t>(</a:t>
            </a:r>
            <a:r>
              <a:rPr lang="en" sz="1291"/>
              <a:t>Integrated</a:t>
            </a:r>
            <a:r>
              <a:rPr lang="en" sz="1291"/>
              <a:t> Development </a:t>
            </a:r>
            <a:r>
              <a:rPr lang="en" sz="1291"/>
              <a:t>Environment</a:t>
            </a:r>
            <a:r>
              <a:rPr lang="en" sz="1291"/>
              <a:t>)</a:t>
            </a:r>
            <a:r>
              <a:rPr lang="en"/>
              <a:t> Pycharm to execute the code for the attack.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800" y="1035988"/>
            <a:ext cx="5542801" cy="307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	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1400" y="1516125"/>
            <a:ext cx="4827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control</a:t>
            </a:r>
            <a:r>
              <a:rPr lang="en"/>
              <a:t> the sonos device while remaining undetected, we will be using the command line to execute the attack.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the SoCo (Sonos Controller) library to control the Sonos device.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00" y="2780050"/>
            <a:ext cx="3623702" cy="190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500" y="570750"/>
            <a:ext cx="3623698" cy="190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Sonos Device with Nmap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83682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command “nmap -p 1400, 192.168.1.0/24” we found the Sonos bar on the network.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40" y="3462650"/>
            <a:ext cx="4090897" cy="9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575" y="2342613"/>
            <a:ext cx="4354624" cy="5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49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the Device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73975" y="1682600"/>
            <a:ext cx="3329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script in the  shown image you can see that the DoS attack was successful.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device is inoperable while the DoS attack is in progress.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25" y="1339575"/>
            <a:ext cx="5028851" cy="33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/>
              <a:t>Enjoy this live demonstration of exploiting an IoT device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&amp; Mitigation</a:t>
            </a:r>
            <a:r>
              <a:rPr lang="en"/>
              <a:t> of a DoS attack on Sonos device: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5"/>
            <a:ext cx="8368200" cy="3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1. Loss of Connectivity: This vulnerability occurs when a DoS attack overwhelms the network resources, thus severing the connection between the Sonos device and other network services. Think of it as a huge crowd blocking the entrance to the store. To mitigate this, the use of robust network security measures like firewalls, Intrusion Detection Systems, and Intrusion Prevention Systems can be implemented.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 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2. Unresponsiveness: The Sonos device's ability to process commands is impeded due to a DoS attack, leading to delays or non-responsiveness, think of it as a cashier overwhelmed by too many customers at once.  Mitigation involves implementing rate limiting, which regulates the rate of incoming traffic, preventing overwhelming the device.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3. Interruption of Music Playback: A DoS attack disrupts the streaming or playback of music, causing interruptions or complete cessation of audio playback, like a </a:t>
            </a:r>
            <a:r>
              <a:rPr lang="en" sz="5400">
                <a:highlight>
                  <a:schemeClr val="lt1"/>
                </a:highlight>
              </a:rPr>
              <a:t>power outage</a:t>
            </a:r>
            <a:r>
              <a:rPr lang="en" sz="5400">
                <a:highlight>
                  <a:schemeClr val="lt1"/>
                </a:highlight>
              </a:rPr>
              <a:t> at a concert. One mitigation strategy would be to employ content delivery networks to ensure stable streaming, as they can handle spikes in traffic and mitigate DoS attacks.</a:t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highlight>
                  <a:schemeClr val="lt1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