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94" r:id="rId4"/>
    <p:sldId id="257" r:id="rId5"/>
    <p:sldId id="269" r:id="rId6"/>
    <p:sldId id="270" r:id="rId7"/>
    <p:sldId id="271" r:id="rId8"/>
    <p:sldId id="272" r:id="rId9"/>
    <p:sldId id="281" r:id="rId10"/>
    <p:sldId id="289" r:id="rId11"/>
    <p:sldId id="291" r:id="rId12"/>
    <p:sldId id="292" r:id="rId13"/>
    <p:sldId id="293" r:id="rId14"/>
    <p:sldId id="282" r:id="rId15"/>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66"/>
      </p:cViewPr>
      <p:guideLst>
        <p:guide orient="horz" pos="2160"/>
        <p:guide pos="384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723BF90C-E820-43C9-A362-5CE694AC9CA3}" type="datetime1">
              <a:rPr lang="zh-CN" altLang="en-US"/>
              <a:pPr/>
              <a:t>2014/4/2</a:t>
            </a:fld>
            <a:endParaRPr lang="zh-CN" altLang="en-US" sz="1200"/>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t>单击此处编辑母版文本样式</a:t>
            </a:r>
          </a:p>
          <a:p>
            <a:pPr>
              <a:buFontTx/>
              <a:buNone/>
            </a:pPr>
            <a:r>
              <a:rPr lang="zh-CN"/>
              <a:t>第二级</a:t>
            </a:r>
          </a:p>
          <a:p>
            <a:pPr>
              <a:buFontTx/>
              <a:buNone/>
            </a:pPr>
            <a:r>
              <a:rPr lang="zh-CN"/>
              <a:t>第三级</a:t>
            </a:r>
          </a:p>
          <a:p>
            <a:pPr>
              <a:buFontTx/>
              <a:buNone/>
            </a:pPr>
            <a:r>
              <a:rPr lang="zh-CN"/>
              <a:t>第四级</a:t>
            </a:r>
          </a:p>
          <a:p>
            <a:pPr>
              <a:buFontTx/>
              <a:buNone/>
            </a:pPr>
            <a:r>
              <a:rPr lang="zh-CN"/>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2055" name="幻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7F3620CA-335F-4A70-94D2-5D3A0545F3A8}" type="slidenum">
              <a:rPr lang="zh-CN" altLang="en-US"/>
              <a:pPr/>
              <a:t>‹#›</a:t>
            </a:fld>
            <a:endParaRPr lang="zh-CN" altLang="en-US" sz="1200"/>
          </a:p>
        </p:txBody>
      </p:sp>
    </p:spTree>
    <p:extLst>
      <p:ext uri="{BB962C8B-B14F-4D97-AF65-F5344CB8AC3E}">
        <p14:creationId xmlns:p14="http://schemas.microsoft.com/office/powerpoint/2010/main" val="4004122980"/>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394C76DE-8C9D-40F2-83C9-A5B2DB3BD41A}" type="datetime1">
              <a:rPr lang="zh-CN" altLang="en-US"/>
              <a:pPr/>
              <a:t>2014/4/2</a:t>
            </a:fld>
            <a:endParaRPr lang="zh-CN" altLang="en-US" sz="180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C3C913E3-A149-4B39-B89A-CF88EC7B4E69}"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18893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94C76DE-8C9D-40F2-83C9-A5B2DB3BD41A}" type="datetime1">
              <a:rPr lang="zh-CN" altLang="en-US"/>
              <a:pPr/>
              <a:t>2014/4/2</a:t>
            </a:fld>
            <a:endParaRPr lang="zh-CN" altLang="en-US" sz="180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DCD41BC-796A-4B33-BFC3-148854E7930F}"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412030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10600" y="98425"/>
            <a:ext cx="2514600" cy="6302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98425"/>
            <a:ext cx="7391400" cy="63023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94C76DE-8C9D-40F2-83C9-A5B2DB3BD41A}" type="datetime1">
              <a:rPr lang="zh-CN" altLang="en-US"/>
              <a:pPr/>
              <a:t>2014/4/2</a:t>
            </a:fld>
            <a:endParaRPr lang="zh-CN" altLang="en-US" sz="180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BC473A0A-9F7F-4057-8D7D-6F1D7295C545}"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13560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pic>
        <p:nvPicPr>
          <p:cNvPr id="7" name="图片 6" descr="EKG 线" title="医疗图片"/>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
        <p:nvSpPr>
          <p:cNvPr id="2" name="标题 1"/>
          <p:cNvSpPr>
            <a:spLocks noGrp="1"/>
          </p:cNvSpPr>
          <p:nvPr>
            <p:ph type="ctrTitle"/>
          </p:nvPr>
        </p:nvSpPr>
        <p:spPr>
          <a:xfrm>
            <a:off x="626225" y="1828800"/>
            <a:ext cx="4098175" cy="3177380"/>
          </a:xfrm>
        </p:spPr>
        <p:txBody>
          <a:bodyPr anchor="b">
            <a:normAutofit/>
          </a:bodyPr>
          <a:lstStyle>
            <a:lvl1pPr algn="l" latinLnBrk="0">
              <a:lnSpc>
                <a:spcPct val="80000"/>
              </a:lnSpc>
              <a:defRPr lang="zh-CN" sz="5400">
                <a:solidFill>
                  <a:schemeClr val="accent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626225" y="5181600"/>
            <a:ext cx="4098175" cy="685800"/>
          </a:xfrm>
        </p:spPr>
        <p:txBody>
          <a:bodyPr>
            <a:normAutofit/>
          </a:bodyPr>
          <a:lstStyle>
            <a:lvl1pPr marL="0" indent="0" algn="l" latinLnBrk="0">
              <a:buNone/>
              <a:defRPr lang="zh-CN" sz="2000" cap="all" baseline="0">
                <a:solidFill>
                  <a:schemeClr val="tx1">
                    <a:lumMod val="50000"/>
                    <a:lumOff val="50000"/>
                  </a:schemeClr>
                </a:solidFill>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a:p>
        </p:txBody>
      </p:sp>
      <p:pic>
        <p:nvPicPr>
          <p:cNvPr id="1026" name="Picture 2" descr="http://ww3.sinaimg.cn/large/866327dajw1e576auxi0zj21b60vfwno.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31741"/>
          <a:stretch/>
        </p:blipFill>
        <p:spPr bwMode="auto">
          <a:xfrm>
            <a:off x="5188688" y="-1"/>
            <a:ext cx="7027992"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77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idx="1"/>
          </p:nvPr>
        </p:nvSpPr>
        <p:spPr/>
        <p:txBody>
          <a:bodyPr/>
          <a:lstStyle>
            <a:lvl5pPr latinLnBrk="0">
              <a:defRPr lang="zh-CN"/>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37CC0096-1860-4642-9CD2-0079EA5E7CD1}" type="datetimeFigureOut">
              <a:rPr lang="en-US" altLang="zh-CN">
                <a:solidFill>
                  <a:prstClr val="black"/>
                </a:solidFill>
              </a:rPr>
              <a:pPr/>
              <a:t>4/2/2014</a:t>
            </a:fld>
            <a:endParaRPr altLang="en-US">
              <a:solidFill>
                <a:prstClr val="black"/>
              </a:solidFill>
            </a:endParaRPr>
          </a:p>
        </p:txBody>
      </p:sp>
      <p:sp>
        <p:nvSpPr>
          <p:cNvPr id="5" name="页脚占位符 4"/>
          <p:cNvSpPr>
            <a:spLocks noGrp="1"/>
          </p:cNvSpPr>
          <p:nvPr>
            <p:ph type="ftr" sz="quarter" idx="11"/>
          </p:nvPr>
        </p:nvSpPr>
        <p:spPr/>
        <p:txBody>
          <a:bodyPr/>
          <a:lstStyle/>
          <a:p>
            <a:endParaRPr altLang="en-US">
              <a:solidFill>
                <a:prstClr val="black"/>
              </a:solidFill>
            </a:endParaRPr>
          </a:p>
        </p:txBody>
      </p:sp>
      <p:sp>
        <p:nvSpPr>
          <p:cNvPr id="6" name="幻灯片编号占位符 5"/>
          <p:cNvSpPr>
            <a:spLocks noGrp="1"/>
          </p:cNvSpPr>
          <p:nvPr>
            <p:ph type="sldNum" sz="quarter" idx="12"/>
          </p:nvPr>
        </p:nvSpPr>
        <p:spPr/>
        <p:txBody>
          <a:bodyPr/>
          <a:lstStyle/>
          <a:p>
            <a:fld id="{E31375A4-56A4-47D6-9801-1991572033F7}" type="slidenum">
              <a:rPr lang="en-US" altLang="zh-CN">
                <a:solidFill>
                  <a:prstClr val="black"/>
                </a:solidFill>
              </a:rPr>
              <a:pPr/>
              <a:t>‹#›</a:t>
            </a:fld>
            <a:endParaRPr altLang="en-US">
              <a:solidFill>
                <a:prstClr val="black"/>
              </a:solidFill>
            </a:endParaRPr>
          </a:p>
        </p:txBody>
      </p:sp>
    </p:spTree>
    <p:extLst>
      <p:ext uri="{BB962C8B-B14F-4D97-AF65-F5344CB8AC3E}">
        <p14:creationId xmlns:p14="http://schemas.microsoft.com/office/powerpoint/2010/main" val="253594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节标题">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矩形 6"/>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zh-CN" altLang="en-US">
              <a:solidFill>
                <a:prstClr val="white"/>
              </a:solidFill>
            </a:endParaRPr>
          </a:p>
        </p:txBody>
      </p:sp>
      <p:sp>
        <p:nvSpPr>
          <p:cNvPr id="2" name="标题 1"/>
          <p:cNvSpPr>
            <a:spLocks noGrp="1"/>
          </p:cNvSpPr>
          <p:nvPr>
            <p:ph type="title"/>
          </p:nvPr>
        </p:nvSpPr>
        <p:spPr>
          <a:xfrm>
            <a:off x="1066800" y="1828800"/>
            <a:ext cx="7772400" cy="3177380"/>
          </a:xfrm>
        </p:spPr>
        <p:txBody>
          <a:bodyPr anchor="b">
            <a:normAutofit/>
          </a:bodyPr>
          <a:lstStyle>
            <a:lvl1pPr latinLnBrk="0">
              <a:lnSpc>
                <a:spcPct val="80000"/>
              </a:lnSpc>
              <a:defRPr lang="zh-CN" sz="5400"/>
            </a:lvl1pPr>
          </a:lstStyle>
          <a:p>
            <a:r>
              <a:rPr lang="zh-CN" altLang="en-US" smtClean="0"/>
              <a:t>单击此处编辑母版标题样式</a:t>
            </a:r>
            <a:endParaRPr lang="zh-CN"/>
          </a:p>
        </p:txBody>
      </p:sp>
      <p:sp>
        <p:nvSpPr>
          <p:cNvPr id="3" name="文本占位符 2"/>
          <p:cNvSpPr>
            <a:spLocks noGrp="1"/>
          </p:cNvSpPr>
          <p:nvPr>
            <p:ph type="body" idx="1"/>
          </p:nvPr>
        </p:nvSpPr>
        <p:spPr>
          <a:xfrm>
            <a:off x="1066800" y="5181600"/>
            <a:ext cx="7772400" cy="685800"/>
          </a:xfrm>
        </p:spPr>
        <p:txBody>
          <a:bodyPr>
            <a:normAutofit/>
          </a:bodyPr>
          <a:lstStyle>
            <a:lvl1pPr marL="0" indent="0" latinLnBrk="0">
              <a:buNone/>
              <a:defRPr lang="zh-CN" sz="2000" cap="all" baseline="0">
                <a:solidFill>
                  <a:schemeClr val="bg1"/>
                </a:solidFill>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Tree>
    <p:extLst>
      <p:ext uri="{BB962C8B-B14F-4D97-AF65-F5344CB8AC3E}">
        <p14:creationId xmlns:p14="http://schemas.microsoft.com/office/powerpoint/2010/main" val="33487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内容占位符 2"/>
          <p:cNvSpPr>
            <a:spLocks noGrp="1"/>
          </p:cNvSpPr>
          <p:nvPr>
            <p:ph sz="half" idx="1"/>
          </p:nvPr>
        </p:nvSpPr>
        <p:spPr>
          <a:xfrm>
            <a:off x="1066800" y="1825624"/>
            <a:ext cx="4800600" cy="4575175"/>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内容占位符 3"/>
          <p:cNvSpPr>
            <a:spLocks noGrp="1"/>
          </p:cNvSpPr>
          <p:nvPr>
            <p:ph sz="half" idx="2"/>
          </p:nvPr>
        </p:nvSpPr>
        <p:spPr>
          <a:xfrm>
            <a:off x="6324600" y="1825624"/>
            <a:ext cx="4800600" cy="4575175"/>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日期占位符 4"/>
          <p:cNvSpPr>
            <a:spLocks noGrp="1"/>
          </p:cNvSpPr>
          <p:nvPr>
            <p:ph type="dt" sz="half" idx="10"/>
          </p:nvPr>
        </p:nvSpPr>
        <p:spPr/>
        <p:txBody>
          <a:bodyPr/>
          <a:lstStyle/>
          <a:p>
            <a:fld id="{37CC0096-1860-4642-9CD2-0079EA5E7CD1}" type="datetimeFigureOut">
              <a:rPr lang="en-US" altLang="zh-CN">
                <a:solidFill>
                  <a:prstClr val="black"/>
                </a:solidFill>
              </a:rPr>
              <a:pPr/>
              <a:t>4/2/2014</a:t>
            </a:fld>
            <a:endParaRPr altLang="en-US">
              <a:solidFill>
                <a:prstClr val="black"/>
              </a:solidFill>
            </a:endParaRPr>
          </a:p>
        </p:txBody>
      </p:sp>
      <p:sp>
        <p:nvSpPr>
          <p:cNvPr id="6" name="页脚占位符 5"/>
          <p:cNvSpPr>
            <a:spLocks noGrp="1"/>
          </p:cNvSpPr>
          <p:nvPr>
            <p:ph type="ftr" sz="quarter" idx="11"/>
          </p:nvPr>
        </p:nvSpPr>
        <p:spPr/>
        <p:txBody>
          <a:bodyPr/>
          <a:lstStyle/>
          <a:p>
            <a:endParaRPr altLang="en-US">
              <a:solidFill>
                <a:prstClr val="black"/>
              </a:solidFill>
            </a:endParaRPr>
          </a:p>
        </p:txBody>
      </p:sp>
      <p:sp>
        <p:nvSpPr>
          <p:cNvPr id="7" name="幻灯片编号占位符 6"/>
          <p:cNvSpPr>
            <a:spLocks noGrp="1"/>
          </p:cNvSpPr>
          <p:nvPr>
            <p:ph type="sldNum" sz="quarter" idx="12"/>
          </p:nvPr>
        </p:nvSpPr>
        <p:spPr/>
        <p:txBody>
          <a:bodyPr/>
          <a:lstStyle/>
          <a:p>
            <a:fld id="{E31375A4-56A4-47D6-9801-1991572033F7}" type="slidenum">
              <a:rPr lang="en-US" altLang="zh-CN">
                <a:solidFill>
                  <a:prstClr val="black"/>
                </a:solidFill>
              </a:rPr>
              <a:pPr/>
              <a:t>‹#›</a:t>
            </a:fld>
            <a:endParaRPr altLang="en-US">
              <a:solidFill>
                <a:prstClr val="black"/>
              </a:solidFill>
            </a:endParaRPr>
          </a:p>
        </p:txBody>
      </p:sp>
    </p:spTree>
    <p:extLst>
      <p:ext uri="{BB962C8B-B14F-4D97-AF65-F5344CB8AC3E}">
        <p14:creationId xmlns:p14="http://schemas.microsoft.com/office/powerpoint/2010/main" val="12192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69848" y="100584"/>
            <a:ext cx="10058400" cy="1325880"/>
          </a:xfrm>
        </p:spPr>
        <p:txBody>
          <a:bodyPr/>
          <a:lstStyle/>
          <a:p>
            <a:r>
              <a:rPr lang="zh-CN" altLang="en-US" smtClean="0"/>
              <a:t>单击此处编辑母版标题样式</a:t>
            </a:r>
            <a:endParaRPr lang="zh-CN"/>
          </a:p>
        </p:txBody>
      </p:sp>
      <p:sp>
        <p:nvSpPr>
          <p:cNvPr id="3" name="文本占位符 2"/>
          <p:cNvSpPr>
            <a:spLocks noGrp="1"/>
          </p:cNvSpPr>
          <p:nvPr>
            <p:ph type="body" idx="1"/>
          </p:nvPr>
        </p:nvSpPr>
        <p:spPr>
          <a:xfrm>
            <a:off x="1066800" y="1828799"/>
            <a:ext cx="4800600" cy="762000"/>
          </a:xfrm>
        </p:spPr>
        <p:txBody>
          <a:bodyPr anchor="ctr">
            <a:noAutofit/>
          </a:bodyPr>
          <a:lstStyle>
            <a:lvl1pPr marL="0" indent="0" latinLnBrk="0">
              <a:buNone/>
              <a:defRPr lang="zh-CN" sz="2400" b="0" cap="none" baseline="0">
                <a:solidFill>
                  <a:schemeClr val="tx1">
                    <a:lumMod val="75000"/>
                    <a:lumOff val="25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1066800" y="2590799"/>
            <a:ext cx="4800600" cy="3810033"/>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5" name="文本占位符 4"/>
          <p:cNvSpPr>
            <a:spLocks noGrp="1"/>
          </p:cNvSpPr>
          <p:nvPr>
            <p:ph type="body" sz="quarter" idx="3"/>
          </p:nvPr>
        </p:nvSpPr>
        <p:spPr>
          <a:xfrm>
            <a:off x="6324600" y="1828799"/>
            <a:ext cx="4800600" cy="762000"/>
          </a:xfrm>
        </p:spPr>
        <p:txBody>
          <a:bodyPr anchor="ctr">
            <a:noAutofit/>
          </a:bodyPr>
          <a:lstStyle>
            <a:lvl1pPr marL="0" indent="0" latinLnBrk="0">
              <a:buNone/>
              <a:defRPr lang="zh-CN" sz="2400" b="0" cap="none" baseline="0">
                <a:solidFill>
                  <a:schemeClr val="tx1">
                    <a:lumMod val="75000"/>
                    <a:lumOff val="25000"/>
                  </a:schemeClr>
                </a:solidFill>
              </a:defRPr>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6324600" y="2590799"/>
            <a:ext cx="4800600" cy="3810033"/>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7" name="日期占位符 6"/>
          <p:cNvSpPr>
            <a:spLocks noGrp="1"/>
          </p:cNvSpPr>
          <p:nvPr>
            <p:ph type="dt" sz="half" idx="10"/>
          </p:nvPr>
        </p:nvSpPr>
        <p:spPr/>
        <p:txBody>
          <a:bodyPr/>
          <a:lstStyle/>
          <a:p>
            <a:fld id="{37CC0096-1860-4642-9CD2-0079EA5E7CD1}" type="datetimeFigureOut">
              <a:rPr lang="en-US" altLang="zh-CN">
                <a:solidFill>
                  <a:prstClr val="black"/>
                </a:solidFill>
              </a:rPr>
              <a:pPr/>
              <a:t>4/2/2014</a:t>
            </a:fld>
            <a:endParaRPr altLang="en-US">
              <a:solidFill>
                <a:prstClr val="black"/>
              </a:solidFill>
            </a:endParaRPr>
          </a:p>
        </p:txBody>
      </p:sp>
      <p:sp>
        <p:nvSpPr>
          <p:cNvPr id="8" name="页脚占位符 7"/>
          <p:cNvSpPr>
            <a:spLocks noGrp="1"/>
          </p:cNvSpPr>
          <p:nvPr>
            <p:ph type="ftr" sz="quarter" idx="11"/>
          </p:nvPr>
        </p:nvSpPr>
        <p:spPr/>
        <p:txBody>
          <a:bodyPr/>
          <a:lstStyle/>
          <a:p>
            <a:endParaRPr altLang="en-US">
              <a:solidFill>
                <a:prstClr val="black"/>
              </a:solidFill>
            </a:endParaRPr>
          </a:p>
        </p:txBody>
      </p:sp>
      <p:sp>
        <p:nvSpPr>
          <p:cNvPr id="9" name="幻灯片编号占位符 8"/>
          <p:cNvSpPr>
            <a:spLocks noGrp="1"/>
          </p:cNvSpPr>
          <p:nvPr>
            <p:ph type="sldNum" sz="quarter" idx="12"/>
          </p:nvPr>
        </p:nvSpPr>
        <p:spPr/>
        <p:txBody>
          <a:bodyPr/>
          <a:lstStyle/>
          <a:p>
            <a:fld id="{E31375A4-56A4-47D6-9801-1991572033F7}" type="slidenum">
              <a:rPr lang="en-US" altLang="zh-CN">
                <a:solidFill>
                  <a:prstClr val="black"/>
                </a:solidFill>
              </a:rPr>
              <a:pPr/>
              <a:t>‹#›</a:t>
            </a:fld>
            <a:endParaRPr altLang="en-US">
              <a:solidFill>
                <a:prstClr val="black"/>
              </a:solidFill>
            </a:endParaRPr>
          </a:p>
        </p:txBody>
      </p:sp>
    </p:spTree>
    <p:extLst>
      <p:ext uri="{BB962C8B-B14F-4D97-AF65-F5344CB8AC3E}">
        <p14:creationId xmlns:p14="http://schemas.microsoft.com/office/powerpoint/2010/main" val="75090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37CC0096-1860-4642-9CD2-0079EA5E7CD1}" type="datetimeFigureOut">
              <a:rPr lang="en-US" altLang="zh-CN">
                <a:solidFill>
                  <a:prstClr val="black"/>
                </a:solidFill>
              </a:rPr>
              <a:pPr/>
              <a:t>4/2/2014</a:t>
            </a:fld>
            <a:endParaRPr altLang="en-US">
              <a:solidFill>
                <a:prstClr val="black"/>
              </a:solidFill>
            </a:endParaRPr>
          </a:p>
        </p:txBody>
      </p:sp>
      <p:sp>
        <p:nvSpPr>
          <p:cNvPr id="4" name="页脚占位符 3"/>
          <p:cNvSpPr>
            <a:spLocks noGrp="1"/>
          </p:cNvSpPr>
          <p:nvPr>
            <p:ph type="ftr" sz="quarter" idx="11"/>
          </p:nvPr>
        </p:nvSpPr>
        <p:spPr/>
        <p:txBody>
          <a:bodyPr/>
          <a:lstStyle/>
          <a:p>
            <a:endParaRPr altLang="en-US">
              <a:solidFill>
                <a:prstClr val="black"/>
              </a:solidFill>
            </a:endParaRPr>
          </a:p>
        </p:txBody>
      </p:sp>
      <p:sp>
        <p:nvSpPr>
          <p:cNvPr id="5" name="幻灯片编号占位符 4"/>
          <p:cNvSpPr>
            <a:spLocks noGrp="1"/>
          </p:cNvSpPr>
          <p:nvPr>
            <p:ph type="sldNum" sz="quarter" idx="12"/>
          </p:nvPr>
        </p:nvSpPr>
        <p:spPr/>
        <p:txBody>
          <a:bodyPr/>
          <a:lstStyle/>
          <a:p>
            <a:fld id="{E31375A4-56A4-47D6-9801-1991572033F7}" type="slidenum">
              <a:rPr lang="en-US" altLang="zh-CN">
                <a:solidFill>
                  <a:prstClr val="black"/>
                </a:solidFill>
              </a:rPr>
              <a:pPr/>
              <a:t>‹#›</a:t>
            </a:fld>
            <a:endParaRPr altLang="en-US">
              <a:solidFill>
                <a:prstClr val="black"/>
              </a:solidFill>
            </a:endParaRPr>
          </a:p>
        </p:txBody>
      </p:sp>
    </p:spTree>
    <p:extLst>
      <p:ext uri="{BB962C8B-B14F-4D97-AF65-F5344CB8AC3E}">
        <p14:creationId xmlns:p14="http://schemas.microsoft.com/office/powerpoint/2010/main" val="301286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7CC0096-1860-4642-9CD2-0079EA5E7CD1}" type="datetimeFigureOut">
              <a:rPr lang="en-US" altLang="zh-CN">
                <a:solidFill>
                  <a:prstClr val="black"/>
                </a:solidFill>
              </a:rPr>
              <a:pPr/>
              <a:t>4/2/2014</a:t>
            </a:fld>
            <a:endParaRPr altLang="en-US">
              <a:solidFill>
                <a:prstClr val="black"/>
              </a:solidFill>
            </a:endParaRPr>
          </a:p>
        </p:txBody>
      </p:sp>
      <p:sp>
        <p:nvSpPr>
          <p:cNvPr id="3" name="页脚占位符 2"/>
          <p:cNvSpPr>
            <a:spLocks noGrp="1"/>
          </p:cNvSpPr>
          <p:nvPr>
            <p:ph type="ftr" sz="quarter" idx="11"/>
          </p:nvPr>
        </p:nvSpPr>
        <p:spPr/>
        <p:txBody>
          <a:bodyPr/>
          <a:lstStyle/>
          <a:p>
            <a:endParaRPr altLang="en-US">
              <a:solidFill>
                <a:prstClr val="black"/>
              </a:solidFill>
            </a:endParaRPr>
          </a:p>
        </p:txBody>
      </p:sp>
      <p:sp>
        <p:nvSpPr>
          <p:cNvPr id="4" name="幻灯片编号占位符 3"/>
          <p:cNvSpPr>
            <a:spLocks noGrp="1"/>
          </p:cNvSpPr>
          <p:nvPr>
            <p:ph type="sldNum" sz="quarter" idx="12"/>
          </p:nvPr>
        </p:nvSpPr>
        <p:spPr/>
        <p:txBody>
          <a:bodyPr/>
          <a:lstStyle/>
          <a:p>
            <a:fld id="{E31375A4-56A4-47D6-9801-1991572033F7}" type="slidenum">
              <a:rPr lang="en-US" altLang="zh-CN">
                <a:solidFill>
                  <a:prstClr val="black"/>
                </a:solidFill>
              </a:rPr>
              <a:pPr/>
              <a:t>‹#›</a:t>
            </a:fld>
            <a:endParaRPr altLang="en-US">
              <a:solidFill>
                <a:prstClr val="black"/>
              </a:solidFill>
            </a:endParaRPr>
          </a:p>
        </p:txBody>
      </p:sp>
    </p:spTree>
    <p:extLst>
      <p:ext uri="{BB962C8B-B14F-4D97-AF65-F5344CB8AC3E}">
        <p14:creationId xmlns:p14="http://schemas.microsoft.com/office/powerpoint/2010/main" val="280220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题注">
    <p:spTree>
      <p:nvGrpSpPr>
        <p:cNvPr id="1" name=""/>
        <p:cNvGrpSpPr/>
        <p:nvPr/>
      </p:nvGrpSpPr>
      <p:grpSpPr>
        <a:xfrm>
          <a:off x="0" y="0"/>
          <a:ext cx="0" cy="0"/>
          <a:chOff x="0" y="0"/>
          <a:chExt cx="0" cy="0"/>
        </a:xfrm>
      </p:grpSpPr>
      <p:sp>
        <p:nvSpPr>
          <p:cNvPr id="8" name="矩形 7"/>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zh-CN" altLang="en-US">
              <a:solidFill>
                <a:prstClr val="white"/>
              </a:solidFill>
            </a:endParaRPr>
          </a:p>
        </p:txBody>
      </p:sp>
      <p:sp>
        <p:nvSpPr>
          <p:cNvPr id="9" name="矩形 8"/>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zh-CN" altLang="en-US">
              <a:solidFill>
                <a:prstClr val="white"/>
              </a:solidFill>
            </a:endParaRPr>
          </a:p>
        </p:txBody>
      </p:sp>
      <p:sp>
        <p:nvSpPr>
          <p:cNvPr id="2" name="标题 1"/>
          <p:cNvSpPr>
            <a:spLocks noGrp="1"/>
          </p:cNvSpPr>
          <p:nvPr>
            <p:ph type="title"/>
          </p:nvPr>
        </p:nvSpPr>
        <p:spPr>
          <a:xfrm>
            <a:off x="7632700" y="3200400"/>
            <a:ext cx="3932237" cy="1752600"/>
          </a:xfrm>
        </p:spPr>
        <p:txBody>
          <a:bodyPr anchor="b">
            <a:normAutofit/>
          </a:bodyPr>
          <a:lstStyle>
            <a:lvl1pPr latinLnBrk="0">
              <a:defRPr lang="zh-CN" sz="3600"/>
            </a:lvl1pPr>
          </a:lstStyle>
          <a:p>
            <a:r>
              <a:rPr lang="zh-CN" altLang="en-US" smtClean="0"/>
              <a:t>单击此处编辑母版标题样式</a:t>
            </a:r>
            <a:endParaRPr lang="zh-CN"/>
          </a:p>
        </p:txBody>
      </p:sp>
      <p:sp>
        <p:nvSpPr>
          <p:cNvPr id="3" name="内容占位符 2"/>
          <p:cNvSpPr>
            <a:spLocks noGrp="1"/>
          </p:cNvSpPr>
          <p:nvPr>
            <p:ph idx="1"/>
          </p:nvPr>
        </p:nvSpPr>
        <p:spPr>
          <a:xfrm>
            <a:off x="609600" y="457201"/>
            <a:ext cx="5943600" cy="5943600"/>
          </a:xfrm>
        </p:spPr>
        <p:txBody>
          <a:bodyPr>
            <a:normAutofit/>
          </a:bodyPr>
          <a:lstStyle>
            <a:lvl1pPr latinLnBrk="0">
              <a:defRPr lang="zh-CN" sz="2400"/>
            </a:lvl1pPr>
            <a:lvl2pPr latinLnBrk="0">
              <a:defRPr lang="zh-CN" sz="2000"/>
            </a:lvl2pPr>
            <a:lvl3pPr latinLnBrk="0">
              <a:defRPr lang="zh-CN" sz="1800"/>
            </a:lvl3pPr>
            <a:lvl4pPr latinLnBrk="0">
              <a:defRPr lang="zh-CN" sz="1600"/>
            </a:lvl4pPr>
            <a:lvl5pPr latinLnBrk="0">
              <a:defRPr lang="zh-CN" sz="1600"/>
            </a:lvl5pPr>
            <a:lvl6pPr latinLnBrk="0">
              <a:defRPr lang="zh-CN" sz="1600"/>
            </a:lvl6pPr>
            <a:lvl7pPr latinLnBrk="0">
              <a:defRPr lang="zh-CN" sz="1600"/>
            </a:lvl7pPr>
            <a:lvl8pPr latinLnBrk="0">
              <a:defRPr lang="zh-CN" sz="1600"/>
            </a:lvl8pPr>
            <a:lvl9pPr latinLnBrk="0">
              <a:defRPr lang="zh-CN"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文本占位符 3"/>
          <p:cNvSpPr>
            <a:spLocks noGrp="1"/>
          </p:cNvSpPr>
          <p:nvPr>
            <p:ph type="body" sz="half" idx="2"/>
          </p:nvPr>
        </p:nvSpPr>
        <p:spPr>
          <a:xfrm>
            <a:off x="7632699" y="5029200"/>
            <a:ext cx="3932237" cy="1371600"/>
          </a:xfrm>
        </p:spPr>
        <p:txBody>
          <a:bodyPr>
            <a:normAutofit/>
          </a:bodyPr>
          <a:lstStyle>
            <a:lvl1pPr marL="0" indent="0" latinLnBrk="0">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Tree>
    <p:extLst>
      <p:ext uri="{BB962C8B-B14F-4D97-AF65-F5344CB8AC3E}">
        <p14:creationId xmlns:p14="http://schemas.microsoft.com/office/powerpoint/2010/main" val="114048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394C76DE-8C9D-40F2-83C9-A5B2DB3BD41A}" type="datetime1">
              <a:rPr lang="zh-CN" altLang="en-US"/>
              <a:pPr/>
              <a:t>2014/4/2</a:t>
            </a:fld>
            <a:endParaRPr lang="zh-CN" altLang="en-US" sz="180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0B4D8C1-3EFC-47AB-BD46-9FEC2869C1CB}"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40004998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题注">
    <p:spTree>
      <p:nvGrpSpPr>
        <p:cNvPr id="1" name=""/>
        <p:cNvGrpSpPr/>
        <p:nvPr/>
      </p:nvGrpSpPr>
      <p:grpSpPr>
        <a:xfrm>
          <a:off x="0" y="0"/>
          <a:ext cx="0" cy="0"/>
          <a:chOff x="0" y="0"/>
          <a:chExt cx="0" cy="0"/>
        </a:xfrm>
      </p:grpSpPr>
      <p:sp>
        <p:nvSpPr>
          <p:cNvPr id="8" name="矩形 7"/>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zh-CN" altLang="en-US">
              <a:solidFill>
                <a:prstClr val="white"/>
              </a:solidFill>
            </a:endParaRPr>
          </a:p>
        </p:txBody>
      </p:sp>
      <p:sp>
        <p:nvSpPr>
          <p:cNvPr id="9" name="矩形 8"/>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zh-CN" altLang="en-US">
              <a:solidFill>
                <a:prstClr val="white"/>
              </a:solidFill>
            </a:endParaRPr>
          </a:p>
        </p:txBody>
      </p:sp>
      <p:sp>
        <p:nvSpPr>
          <p:cNvPr id="2" name="标题 1"/>
          <p:cNvSpPr>
            <a:spLocks noGrp="1"/>
          </p:cNvSpPr>
          <p:nvPr>
            <p:ph type="title"/>
          </p:nvPr>
        </p:nvSpPr>
        <p:spPr>
          <a:xfrm>
            <a:off x="7635240" y="3200400"/>
            <a:ext cx="3932237" cy="1752600"/>
          </a:xfrm>
        </p:spPr>
        <p:txBody>
          <a:bodyPr anchor="b">
            <a:normAutofit/>
          </a:bodyPr>
          <a:lstStyle>
            <a:lvl1pPr latinLnBrk="0">
              <a:defRPr lang="zh-CN" sz="3600"/>
            </a:lvl1pPr>
          </a:lstStyle>
          <a:p>
            <a:r>
              <a:rPr lang="zh-CN" altLang="en-US" smtClean="0"/>
              <a:t>单击此处编辑母版标题样式</a:t>
            </a:r>
            <a:endParaRPr lang="zh-CN"/>
          </a:p>
        </p:txBody>
      </p:sp>
      <p:sp>
        <p:nvSpPr>
          <p:cNvPr id="3" name="图片占位符 2"/>
          <p:cNvSpPr>
            <a:spLocks noGrp="1"/>
          </p:cNvSpPr>
          <p:nvPr>
            <p:ph type="pic" idx="1"/>
          </p:nvPr>
        </p:nvSpPr>
        <p:spPr>
          <a:xfrm>
            <a:off x="1" y="0"/>
            <a:ext cx="7008810" cy="6857999"/>
          </a:xfrm>
        </p:spPr>
        <p:txBody>
          <a:bodyPr tIns="457200">
            <a:normAutofit/>
          </a:bodyPr>
          <a:lstStyle>
            <a:lvl1pPr marL="0" indent="0" algn="ctr" latinLnBrk="0">
              <a:buNone/>
              <a:defRPr lang="zh-CN" sz="24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7635240" y="5029200"/>
            <a:ext cx="3932237" cy="1374648"/>
          </a:xfrm>
        </p:spPr>
        <p:txBody>
          <a:bodyPr/>
          <a:lstStyle>
            <a:lvl1pPr marL="0" indent="0" latinLnBrk="0">
              <a:buNone/>
              <a:defRPr lang="zh-CN" sz="1600">
                <a:solidFill>
                  <a:schemeClr val="bg1"/>
                </a:solidFill>
              </a:defRPr>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Tree>
    <p:extLst>
      <p:ext uri="{BB962C8B-B14F-4D97-AF65-F5344CB8AC3E}">
        <p14:creationId xmlns:p14="http://schemas.microsoft.com/office/powerpoint/2010/main" val="31875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37CC0096-1860-4642-9CD2-0079EA5E7CD1}" type="datetimeFigureOut">
              <a:rPr lang="en-US" altLang="zh-CN">
                <a:solidFill>
                  <a:prstClr val="black"/>
                </a:solidFill>
              </a:rPr>
              <a:pPr/>
              <a:t>4/2/2014</a:t>
            </a:fld>
            <a:endParaRPr altLang="en-US">
              <a:solidFill>
                <a:prstClr val="black"/>
              </a:solidFill>
            </a:endParaRPr>
          </a:p>
        </p:txBody>
      </p:sp>
      <p:sp>
        <p:nvSpPr>
          <p:cNvPr id="5" name="页脚占位符 4"/>
          <p:cNvSpPr>
            <a:spLocks noGrp="1"/>
          </p:cNvSpPr>
          <p:nvPr>
            <p:ph type="ftr" sz="quarter" idx="11"/>
          </p:nvPr>
        </p:nvSpPr>
        <p:spPr/>
        <p:txBody>
          <a:bodyPr/>
          <a:lstStyle/>
          <a:p>
            <a:endParaRPr altLang="en-US">
              <a:solidFill>
                <a:prstClr val="black"/>
              </a:solidFill>
            </a:endParaRPr>
          </a:p>
        </p:txBody>
      </p:sp>
      <p:sp>
        <p:nvSpPr>
          <p:cNvPr id="6" name="幻灯片编号占位符 5"/>
          <p:cNvSpPr>
            <a:spLocks noGrp="1"/>
          </p:cNvSpPr>
          <p:nvPr>
            <p:ph type="sldNum" sz="quarter" idx="12"/>
          </p:nvPr>
        </p:nvSpPr>
        <p:spPr/>
        <p:txBody>
          <a:bodyPr/>
          <a:lstStyle/>
          <a:p>
            <a:fld id="{E31375A4-56A4-47D6-9801-1991572033F7}" type="slidenum">
              <a:rPr lang="en-US" altLang="zh-CN">
                <a:solidFill>
                  <a:prstClr val="black"/>
                </a:solidFill>
              </a:rPr>
              <a:pPr/>
              <a:t>‹#›</a:t>
            </a:fld>
            <a:endParaRPr altLang="en-US">
              <a:solidFill>
                <a:prstClr val="black"/>
              </a:solidFill>
            </a:endParaRPr>
          </a:p>
        </p:txBody>
      </p:sp>
    </p:spTree>
    <p:extLst>
      <p:ext uri="{BB962C8B-B14F-4D97-AF65-F5344CB8AC3E}">
        <p14:creationId xmlns:p14="http://schemas.microsoft.com/office/powerpoint/2010/main" val="44381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zh-CN" altLang="en-US">
              <a:solidFill>
                <a:prstClr val="white"/>
              </a:solidFill>
            </a:endParaRPr>
          </a:p>
        </p:txBody>
      </p:sp>
      <p:sp>
        <p:nvSpPr>
          <p:cNvPr id="2" name="竖排标题 1"/>
          <p:cNvSpPr>
            <a:spLocks noGrp="1"/>
          </p:cNvSpPr>
          <p:nvPr>
            <p:ph type="title" orient="vert"/>
          </p:nvPr>
        </p:nvSpPr>
        <p:spPr>
          <a:xfrm>
            <a:off x="10058399" y="457201"/>
            <a:ext cx="2057401" cy="5943600"/>
          </a:xfrm>
        </p:spPr>
        <p:txBody>
          <a:bodyPr vert="eaVert"/>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609600" y="457200"/>
            <a:ext cx="9067800" cy="5943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37CC0096-1860-4642-9CD2-0079EA5E7CD1}" type="datetimeFigureOut">
              <a:rPr lang="en-US" altLang="zh-CN">
                <a:solidFill>
                  <a:prstClr val="black"/>
                </a:solidFill>
              </a:rPr>
              <a:pPr/>
              <a:t>4/2/2014</a:t>
            </a:fld>
            <a:endParaRPr altLang="en-US">
              <a:solidFill>
                <a:prstClr val="black"/>
              </a:solidFill>
            </a:endParaRPr>
          </a:p>
        </p:txBody>
      </p:sp>
      <p:sp>
        <p:nvSpPr>
          <p:cNvPr id="5" name="页脚占位符 4"/>
          <p:cNvSpPr>
            <a:spLocks noGrp="1"/>
          </p:cNvSpPr>
          <p:nvPr>
            <p:ph type="ftr" sz="quarter" idx="11"/>
          </p:nvPr>
        </p:nvSpPr>
        <p:spPr/>
        <p:txBody>
          <a:bodyPr/>
          <a:lstStyle/>
          <a:p>
            <a:endParaRPr altLang="en-US">
              <a:solidFill>
                <a:prstClr val="black"/>
              </a:solidFill>
            </a:endParaRPr>
          </a:p>
        </p:txBody>
      </p:sp>
      <p:sp>
        <p:nvSpPr>
          <p:cNvPr id="6" name="幻灯片编号占位符 5"/>
          <p:cNvSpPr>
            <a:spLocks noGrp="1"/>
          </p:cNvSpPr>
          <p:nvPr>
            <p:ph type="sldNum" sz="quarter" idx="12"/>
          </p:nvPr>
        </p:nvSpPr>
        <p:spPr/>
        <p:txBody>
          <a:bodyPr/>
          <a:lstStyle/>
          <a:p>
            <a:fld id="{E31375A4-56A4-47D6-9801-1991572033F7}" type="slidenum">
              <a:rPr lang="en-US" altLang="zh-CN">
                <a:solidFill>
                  <a:prstClr val="black"/>
                </a:solidFill>
              </a:rPr>
              <a:pPr/>
              <a:t>‹#›</a:t>
            </a:fld>
            <a:endParaRPr altLang="en-US">
              <a:solidFill>
                <a:prstClr val="black"/>
              </a:solidFill>
            </a:endParaRPr>
          </a:p>
        </p:txBody>
      </p:sp>
    </p:spTree>
    <p:extLst>
      <p:ext uri="{BB962C8B-B14F-4D97-AF65-F5344CB8AC3E}">
        <p14:creationId xmlns:p14="http://schemas.microsoft.com/office/powerpoint/2010/main" val="76773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394C76DE-8C9D-40F2-83C9-A5B2DB3BD41A}" type="datetime1">
              <a:rPr lang="zh-CN" altLang="en-US"/>
              <a:pPr/>
              <a:t>2014/4/2</a:t>
            </a:fld>
            <a:endParaRPr lang="zh-CN" altLang="en-US" sz="1800">
              <a:latin typeface="Arial" panose="020B0604020202020204" pitchFamily="34" charset="0"/>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8F423D6-A88A-487D-9FD2-543F10C66505}"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333637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0" y="1828800"/>
            <a:ext cx="44958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8800"/>
            <a:ext cx="44958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394C76DE-8C9D-40F2-83C9-A5B2DB3BD41A}" type="datetime1">
              <a:rPr lang="zh-CN" altLang="en-US"/>
              <a:pPr/>
              <a:t>2014/4/2</a:t>
            </a:fld>
            <a:endParaRPr lang="zh-CN" altLang="en-US" sz="1800">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DBD472AF-20DF-4526-8050-C7717655E282}"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71774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394C76DE-8C9D-40F2-83C9-A5B2DB3BD41A}" type="datetime1">
              <a:rPr lang="zh-CN" altLang="en-US"/>
              <a:pPr/>
              <a:t>2014/4/2</a:t>
            </a:fld>
            <a:endParaRPr lang="zh-CN" altLang="en-US" sz="1800">
              <a:latin typeface="Arial" panose="020B0604020202020204" pitchFamily="34" charset="0"/>
              <a:ea typeface="宋体" panose="02010600030101010101" pitchFamily="2" charset="-122"/>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BB082E33-3F6D-4425-B7B0-368E245DD1FC}"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3161624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94C76DE-8C9D-40F2-83C9-A5B2DB3BD41A}" type="datetime1">
              <a:rPr lang="zh-CN" altLang="en-US"/>
              <a:pPr/>
              <a:t>2014/4/2</a:t>
            </a:fld>
            <a:endParaRPr lang="zh-CN" altLang="en-US" sz="1800">
              <a:latin typeface="Arial" panose="020B0604020202020204" pitchFamily="34" charset="0"/>
              <a:ea typeface="宋体" panose="02010600030101010101" pitchFamily="2" charset="-122"/>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72A5685F-1CFE-452E-A21F-EA6BF0F5089D}"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132826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394C76DE-8C9D-40F2-83C9-A5B2DB3BD41A}" type="datetime1">
              <a:rPr lang="zh-CN" altLang="en-US"/>
              <a:pPr/>
              <a:t>2014/4/2</a:t>
            </a:fld>
            <a:endParaRPr lang="zh-CN" altLang="en-US" sz="1800">
              <a:latin typeface="Arial" panose="020B0604020202020204" pitchFamily="34" charset="0"/>
              <a:ea typeface="宋体" panose="02010600030101010101" pitchFamily="2" charset="-122"/>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4A53839-DE4A-4144-A46D-6E6B2A34891D}"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149636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94C76DE-8C9D-40F2-83C9-A5B2DB3BD41A}" type="datetime1">
              <a:rPr lang="zh-CN" altLang="en-US"/>
              <a:pPr/>
              <a:t>2014/4/2</a:t>
            </a:fld>
            <a:endParaRPr lang="zh-CN" altLang="en-US" sz="1800">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66AF8F4E-2B08-462E-9CC8-3399168DBED6}"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87593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394C76DE-8C9D-40F2-83C9-A5B2DB3BD41A}" type="datetime1">
              <a:rPr lang="zh-CN" altLang="en-US"/>
              <a:pPr/>
              <a:t>2014/4/2</a:t>
            </a:fld>
            <a:endParaRPr lang="zh-CN" altLang="en-US" sz="1800">
              <a:latin typeface="Arial" panose="020B0604020202020204" pitchFamily="34" charset="0"/>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180519A-B676-4AA1-9AC3-0E0FC936671F}" type="slidenum">
              <a:rPr lang="zh-CN" altLang="en-US"/>
              <a:pPr/>
              <a:t>‹#›</a:t>
            </a:fld>
            <a:endParaRPr lang="en-US" sz="1800">
              <a:latin typeface="Arial" panose="020B0604020202020204" pitchFamily="34" charset="0"/>
            </a:endParaRPr>
          </a:p>
        </p:txBody>
      </p:sp>
    </p:spTree>
    <p:extLst>
      <p:ext uri="{BB962C8B-B14F-4D97-AF65-F5344CB8AC3E}">
        <p14:creationId xmlns:p14="http://schemas.microsoft.com/office/powerpoint/2010/main" val="205232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D9D9D9"/>
            </a:gs>
            <a:gs pos="100000">
              <a:srgbClr val="FFFFFF"/>
            </a:gs>
          </a:gsLst>
          <a:lin ang="5400000" scaled="1"/>
        </a:gradFill>
        <a:effectLst/>
      </p:bgPr>
    </p:bg>
    <p:spTree>
      <p:nvGrpSpPr>
        <p:cNvPr id="1" name=""/>
        <p:cNvGrpSpPr/>
        <p:nvPr/>
      </p:nvGrpSpPr>
      <p:grpSpPr>
        <a:xfrm>
          <a:off x="0" y="0"/>
          <a:ext cx="0" cy="0"/>
          <a:chOff x="0" y="0"/>
          <a:chExt cx="0" cy="0"/>
        </a:xfrm>
      </p:grpSpPr>
      <p:sp>
        <p:nvSpPr>
          <p:cNvPr id="1026" name="红色条"/>
          <p:cNvSpPr>
            <a:spLocks noChangeArrowheads="1"/>
          </p:cNvSpPr>
          <p:nvPr/>
        </p:nvSpPr>
        <p:spPr bwMode="auto">
          <a:xfrm>
            <a:off x="0" y="0"/>
            <a:ext cx="12188825" cy="1524000"/>
          </a:xfrm>
          <a:prstGeom prst="rect">
            <a:avLst/>
          </a:prstGeom>
          <a:gradFill rotWithShape="1">
            <a:gsLst>
              <a:gs pos="0">
                <a:srgbClr val="B82D2F"/>
              </a:gs>
              <a:gs pos="100000">
                <a:srgbClr val="89212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7" name="标题占位符 1"/>
          <p:cNvSpPr>
            <a:spLocks noGrp="1" noChangeArrowheads="1"/>
          </p:cNvSpPr>
          <p:nvPr>
            <p:ph type="title" idx="4294967295"/>
          </p:nvPr>
        </p:nvSpPr>
        <p:spPr bwMode="auto">
          <a:xfrm>
            <a:off x="1066800" y="98425"/>
            <a:ext cx="100584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Franklin Gothic Medium" panose="020B0603020102020204" pitchFamily="34" charset="0"/>
              </a:rPr>
              <a:t>单击此处编辑母版标题样式</a:t>
            </a:r>
          </a:p>
        </p:txBody>
      </p:sp>
      <p:sp>
        <p:nvSpPr>
          <p:cNvPr id="1028" name="文本占位符 2"/>
          <p:cNvSpPr>
            <a:spLocks noGrp="1" noChangeArrowheads="1"/>
          </p:cNvSpPr>
          <p:nvPr>
            <p:ph type="body" idx="1"/>
          </p:nvPr>
        </p:nvSpPr>
        <p:spPr bwMode="auto">
          <a:xfrm>
            <a:off x="1524000" y="1828800"/>
            <a:ext cx="9144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Franklin Gothic Medium" panose="020B0603020102020204" pitchFamily="34" charset="0"/>
              </a:rPr>
              <a:t>单击此处编辑母版文本样式</a:t>
            </a:r>
          </a:p>
          <a:p>
            <a:pPr lvl="1"/>
            <a:r>
              <a:rPr lang="zh-CN" smtClean="0">
                <a:sym typeface="Franklin Gothic Medium" panose="020B0603020102020204" pitchFamily="34" charset="0"/>
              </a:rPr>
              <a:t>第二级</a:t>
            </a:r>
          </a:p>
          <a:p>
            <a:pPr lvl="2"/>
            <a:r>
              <a:rPr lang="zh-CN" smtClean="0">
                <a:sym typeface="Franklin Gothic Medium" panose="020B0603020102020204" pitchFamily="34" charset="0"/>
              </a:rPr>
              <a:t>第三级</a:t>
            </a:r>
          </a:p>
          <a:p>
            <a:pPr lvl="3"/>
            <a:r>
              <a:rPr lang="zh-CN" smtClean="0">
                <a:sym typeface="Franklin Gothic Medium" panose="020B0603020102020204" pitchFamily="34" charset="0"/>
              </a:rPr>
              <a:t>第四级</a:t>
            </a:r>
          </a:p>
          <a:p>
            <a:pPr lvl="4"/>
            <a:r>
              <a:rPr lang="zh-CN" smtClean="0">
                <a:sym typeface="Franklin Gothic Medium" panose="020B0603020102020204" pitchFamily="34" charset="0"/>
              </a:rPr>
              <a:t>第五级</a:t>
            </a:r>
          </a:p>
        </p:txBody>
      </p:sp>
      <p:sp>
        <p:nvSpPr>
          <p:cNvPr id="1029" name="日期占位符 3"/>
          <p:cNvSpPr>
            <a:spLocks noGrp="1" noChangeArrowheads="1"/>
          </p:cNvSpPr>
          <p:nvPr>
            <p:ph type="dt" sz="half" idx="2"/>
          </p:nvPr>
        </p:nvSpPr>
        <p:spPr bwMode="auto">
          <a:xfrm>
            <a:off x="9067800" y="6481763"/>
            <a:ext cx="106680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900">
                <a:latin typeface="+mn-lt"/>
                <a:ea typeface="+mn-ea"/>
                <a:sym typeface="微软雅黑" panose="020B0503020204020204" pitchFamily="34" charset="-122"/>
              </a:defRPr>
            </a:lvl1pPr>
          </a:lstStyle>
          <a:p>
            <a:fld id="{394C76DE-8C9D-40F2-83C9-A5B2DB3BD41A}" type="datetime1">
              <a:rPr lang="zh-CN" altLang="en-US"/>
              <a:pPr/>
              <a:t>2014/4/2</a:t>
            </a:fld>
            <a:endParaRPr lang="zh-CN" altLang="en-US" sz="1800">
              <a:latin typeface="Arial" panose="020B0604020202020204" pitchFamily="34" charset="0"/>
              <a:ea typeface="宋体" panose="02010600030101010101" pitchFamily="2" charset="-122"/>
            </a:endParaRPr>
          </a:p>
        </p:txBody>
      </p:sp>
      <p:sp>
        <p:nvSpPr>
          <p:cNvPr id="1030" name="页脚占位符 4"/>
          <p:cNvSpPr>
            <a:spLocks noGrp="1" noChangeArrowheads="1"/>
          </p:cNvSpPr>
          <p:nvPr>
            <p:ph type="ftr" sz="quarter" idx="3"/>
          </p:nvPr>
        </p:nvSpPr>
        <p:spPr bwMode="auto">
          <a:xfrm>
            <a:off x="1066800" y="6481763"/>
            <a:ext cx="784860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900">
                <a:latin typeface="+mn-lt"/>
                <a:ea typeface="+mn-ea"/>
                <a:sym typeface="微软雅黑" panose="020B0503020204020204" pitchFamily="34" charset="-122"/>
              </a:defRPr>
            </a:lvl1pPr>
          </a:lstStyle>
          <a:p>
            <a:endParaRPr lang="zh-CN" altLang="zh-CN"/>
          </a:p>
        </p:txBody>
      </p:sp>
      <p:sp>
        <p:nvSpPr>
          <p:cNvPr id="1031" name="幻灯片编号占位符 5"/>
          <p:cNvSpPr>
            <a:spLocks noGrp="1" noChangeArrowheads="1"/>
          </p:cNvSpPr>
          <p:nvPr>
            <p:ph type="sldNum" sz="quarter" idx="4"/>
          </p:nvPr>
        </p:nvSpPr>
        <p:spPr bwMode="auto">
          <a:xfrm>
            <a:off x="10287000" y="6481763"/>
            <a:ext cx="83820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900">
                <a:latin typeface="+mn-lt"/>
                <a:ea typeface="+mn-ea"/>
                <a:sym typeface="微软雅黑" panose="020B0503020204020204" pitchFamily="34" charset="-122"/>
              </a:defRPr>
            </a:lvl1pPr>
          </a:lstStyle>
          <a:p>
            <a:fld id="{796A85FA-0FF6-44EB-9390-51992414A491}" type="slidenum">
              <a:rPr lang="zh-CN" altLang="en-US"/>
              <a:pPr/>
              <a:t>‹#›</a:t>
            </a:fld>
            <a:endParaRPr lang="en-US" sz="180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fontAlgn="base">
        <a:lnSpc>
          <a:spcPct val="90000"/>
        </a:lnSpc>
        <a:spcBef>
          <a:spcPct val="0"/>
        </a:spcBef>
        <a:spcAft>
          <a:spcPct val="0"/>
        </a:spcAft>
        <a:defRPr sz="3600" kern="1200">
          <a:solidFill>
            <a:schemeClr val="bg1"/>
          </a:solidFill>
          <a:latin typeface="+mj-lt"/>
          <a:ea typeface="+mj-ea"/>
          <a:cs typeface="+mj-cs"/>
          <a:sym typeface="Franklin Gothic Medium" panose="020B0603020102020204" pitchFamily="34" charset="0"/>
        </a:defRPr>
      </a:lvl1pPr>
      <a:lvl2pPr marL="914400" indent="-914400" algn="l" rtl="0" fontAlgn="base">
        <a:lnSpc>
          <a:spcPct val="90000"/>
        </a:lnSpc>
        <a:spcBef>
          <a:spcPct val="0"/>
        </a:spcBef>
        <a:spcAft>
          <a:spcPct val="0"/>
        </a:spcAft>
        <a:defRPr sz="3600">
          <a:solidFill>
            <a:schemeClr val="bg1"/>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marL="914400" indent="-914400" algn="l" rtl="0" fontAlgn="base">
        <a:lnSpc>
          <a:spcPct val="90000"/>
        </a:lnSpc>
        <a:spcBef>
          <a:spcPct val="0"/>
        </a:spcBef>
        <a:spcAft>
          <a:spcPct val="0"/>
        </a:spcAft>
        <a:defRPr sz="3600">
          <a:solidFill>
            <a:schemeClr val="bg1"/>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marL="914400" indent="-914400" algn="l" rtl="0" fontAlgn="base">
        <a:lnSpc>
          <a:spcPct val="90000"/>
        </a:lnSpc>
        <a:spcBef>
          <a:spcPct val="0"/>
        </a:spcBef>
        <a:spcAft>
          <a:spcPct val="0"/>
        </a:spcAft>
        <a:defRPr sz="3600">
          <a:solidFill>
            <a:schemeClr val="bg1"/>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marL="914400" indent="-914400" algn="l" rtl="0" fontAlgn="base">
        <a:lnSpc>
          <a:spcPct val="90000"/>
        </a:lnSpc>
        <a:spcBef>
          <a:spcPct val="0"/>
        </a:spcBef>
        <a:spcAft>
          <a:spcPct val="0"/>
        </a:spcAft>
        <a:defRPr sz="3600">
          <a:solidFill>
            <a:schemeClr val="bg1"/>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marL="1371600" indent="-914400" algn="l" rtl="0" fontAlgn="base">
        <a:lnSpc>
          <a:spcPct val="90000"/>
        </a:lnSpc>
        <a:spcBef>
          <a:spcPct val="0"/>
        </a:spcBef>
        <a:spcAft>
          <a:spcPct val="0"/>
        </a:spcAft>
        <a:defRPr sz="3600">
          <a:solidFill>
            <a:schemeClr val="bg1"/>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marL="1828800" indent="-914400" algn="l" rtl="0" fontAlgn="base">
        <a:lnSpc>
          <a:spcPct val="90000"/>
        </a:lnSpc>
        <a:spcBef>
          <a:spcPct val="0"/>
        </a:spcBef>
        <a:spcAft>
          <a:spcPct val="0"/>
        </a:spcAft>
        <a:defRPr sz="3600">
          <a:solidFill>
            <a:schemeClr val="bg1"/>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marL="2286000" indent="-914400" algn="l" rtl="0" fontAlgn="base">
        <a:lnSpc>
          <a:spcPct val="90000"/>
        </a:lnSpc>
        <a:spcBef>
          <a:spcPct val="0"/>
        </a:spcBef>
        <a:spcAft>
          <a:spcPct val="0"/>
        </a:spcAft>
        <a:defRPr sz="3600">
          <a:solidFill>
            <a:schemeClr val="bg1"/>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marL="2743200" indent="-914400" algn="l" rtl="0" fontAlgn="base">
        <a:lnSpc>
          <a:spcPct val="90000"/>
        </a:lnSpc>
        <a:spcBef>
          <a:spcPct val="0"/>
        </a:spcBef>
        <a:spcAft>
          <a:spcPct val="0"/>
        </a:spcAft>
        <a:defRPr sz="3600">
          <a:solidFill>
            <a:schemeClr val="bg1"/>
          </a:solidFill>
          <a:latin typeface="微软雅黑" panose="020B0503020204020204" pitchFamily="34" charset="-122"/>
          <a:ea typeface="微软雅黑" panose="020B0503020204020204" pitchFamily="34" charset="-122"/>
          <a:sym typeface="Franklin Gothic Medium" panose="020B0603020102020204" pitchFamily="34" charset="0"/>
        </a:defRPr>
      </a:lvl9pPr>
    </p:titleStyle>
    <p:bodyStyle>
      <a:lvl1pPr marL="228600" indent="-228600" algn="l" rtl="0" fontAlgn="base">
        <a:lnSpc>
          <a:spcPct val="90000"/>
        </a:lnSpc>
        <a:spcBef>
          <a:spcPts val="1800"/>
        </a:spcBef>
        <a:spcAft>
          <a:spcPct val="0"/>
        </a:spcAft>
        <a:buSzPct val="80000"/>
        <a:buFont typeface="Wingdings" panose="05000000000000000000" pitchFamily="2" charset="2"/>
        <a:buChar char="§"/>
        <a:defRPr sz="2400" kern="1200">
          <a:solidFill>
            <a:srgbClr val="3F3F3F"/>
          </a:solidFill>
          <a:latin typeface="+mn-lt"/>
          <a:ea typeface="+mn-ea"/>
          <a:cs typeface="+mn-cs"/>
          <a:sym typeface="Franklin Gothic Medium" panose="020B0603020102020204" pitchFamily="34" charset="0"/>
        </a:defRPr>
      </a:lvl1pPr>
      <a:lvl2pPr marL="457200" indent="-228600" algn="l" rtl="0" fontAlgn="base">
        <a:lnSpc>
          <a:spcPct val="90000"/>
        </a:lnSpc>
        <a:spcBef>
          <a:spcPts val="600"/>
        </a:spcBef>
        <a:spcAft>
          <a:spcPct val="0"/>
        </a:spcAft>
        <a:buSzPct val="80000"/>
        <a:buFont typeface="Wingdings" panose="05000000000000000000" pitchFamily="2" charset="2"/>
        <a:buChar char="§"/>
        <a:defRPr sz="2200" kern="1200">
          <a:solidFill>
            <a:srgbClr val="3F3F3F"/>
          </a:solidFill>
          <a:latin typeface="+mn-lt"/>
          <a:ea typeface="+mn-ea"/>
          <a:cs typeface="+mn-cs"/>
          <a:sym typeface="Franklin Gothic Medium" panose="020B0603020102020204" pitchFamily="34" charset="0"/>
        </a:defRPr>
      </a:lvl2pPr>
      <a:lvl3pPr marL="685800" indent="-182563" algn="l" rtl="0" fontAlgn="base">
        <a:lnSpc>
          <a:spcPct val="90000"/>
        </a:lnSpc>
        <a:spcBef>
          <a:spcPts val="600"/>
        </a:spcBef>
        <a:spcAft>
          <a:spcPct val="0"/>
        </a:spcAft>
        <a:buSzPct val="80000"/>
        <a:buFont typeface="Wingdings" panose="05000000000000000000" pitchFamily="2" charset="2"/>
        <a:buChar char="§"/>
        <a:defRPr sz="2000" kern="1200">
          <a:solidFill>
            <a:srgbClr val="3F3F3F"/>
          </a:solidFill>
          <a:latin typeface="+mn-lt"/>
          <a:ea typeface="+mn-ea"/>
          <a:cs typeface="+mn-cs"/>
          <a:sym typeface="Franklin Gothic Medium" panose="020B0603020102020204" pitchFamily="34" charset="0"/>
        </a:defRPr>
      </a:lvl3pPr>
      <a:lvl4pPr marL="868363" indent="-182563" algn="l" rtl="0" fontAlgn="base">
        <a:lnSpc>
          <a:spcPct val="90000"/>
        </a:lnSpc>
        <a:spcBef>
          <a:spcPts val="600"/>
        </a:spcBef>
        <a:spcAft>
          <a:spcPct val="0"/>
        </a:spcAft>
        <a:buSzPct val="80000"/>
        <a:buFont typeface="Wingdings" panose="05000000000000000000" pitchFamily="2" charset="2"/>
        <a:buChar char="§"/>
        <a:defRPr kern="1200">
          <a:solidFill>
            <a:srgbClr val="3F3F3F"/>
          </a:solidFill>
          <a:latin typeface="+mn-lt"/>
          <a:ea typeface="+mn-ea"/>
          <a:cs typeface="+mn-cs"/>
          <a:sym typeface="Franklin Gothic Medium" panose="020B0603020102020204" pitchFamily="34" charset="0"/>
        </a:defRPr>
      </a:lvl4pPr>
      <a:lvl5pPr marL="1050925" indent="-180975" algn="l" rtl="0" fontAlgn="base">
        <a:lnSpc>
          <a:spcPct val="90000"/>
        </a:lnSpc>
        <a:spcBef>
          <a:spcPts val="600"/>
        </a:spcBef>
        <a:spcAft>
          <a:spcPct val="0"/>
        </a:spcAft>
        <a:buSzPct val="80000"/>
        <a:buFont typeface="Wingdings" panose="05000000000000000000" pitchFamily="2" charset="2"/>
        <a:buChar char="§"/>
        <a:defRPr sz="1600" kern="1200">
          <a:solidFill>
            <a:srgbClr val="3F3F3F"/>
          </a:solidFill>
          <a:latin typeface="+mn-lt"/>
          <a:ea typeface="+mn-ea"/>
          <a:cs typeface="+mn-cs"/>
          <a:sym typeface="Franklin Gothic Medium" panose="020B06030201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红色条"/>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buFontTx/>
              <a:buNone/>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zh-CN"/>
              <a:t>单击此处编辑母版标题样式</a:t>
            </a:r>
          </a:p>
        </p:txBody>
      </p:sp>
      <p:sp>
        <p:nvSpPr>
          <p:cNvPr id="3" name="文本占位符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9067800" y="6481760"/>
            <a:ext cx="1066800" cy="239715"/>
          </a:xfrm>
          <a:prstGeom prst="rect">
            <a:avLst/>
          </a:prstGeom>
        </p:spPr>
        <p:txBody>
          <a:bodyPr vert="horz" lIns="91440" tIns="45720" rIns="91440" bIns="45720" rtlCol="0" anchor="ctr"/>
          <a:lstStyle>
            <a:lvl1pPr algn="r" latinLnBrk="0">
              <a:defRPr lang="zh-CN" sz="900">
                <a:solidFill>
                  <a:schemeClr val="tx1"/>
                </a:solidFill>
                <a:latin typeface="微软雅黑" panose="020B0503020204020204" pitchFamily="34" charset="-122"/>
                <a:ea typeface="微软雅黑" panose="020B0503020204020204" pitchFamily="34" charset="-122"/>
              </a:defRPr>
            </a:lvl1pPr>
          </a:lstStyle>
          <a:p>
            <a:pPr fontAlgn="auto">
              <a:spcBef>
                <a:spcPts val="0"/>
              </a:spcBef>
              <a:spcAft>
                <a:spcPts val="0"/>
              </a:spcAft>
              <a:buFontTx/>
              <a:buNone/>
            </a:pPr>
            <a:fld id="{37CC0096-1860-4642-9CD2-0079EA5E7CD1}" type="datetimeFigureOut">
              <a:rPr lang="en-US" altLang="zh-CN" smtClean="0">
                <a:solidFill>
                  <a:prstClr val="black"/>
                </a:solidFill>
              </a:rPr>
              <a:pPr fontAlgn="auto">
                <a:spcBef>
                  <a:spcPts val="0"/>
                </a:spcBef>
                <a:spcAft>
                  <a:spcPts val="0"/>
                </a:spcAft>
                <a:buFontTx/>
                <a:buNone/>
              </a:pPr>
              <a:t>4/2/2014</a:t>
            </a:fld>
            <a:endParaRPr altLang="en-US">
              <a:solidFill>
                <a:prstClr val="black"/>
              </a:solidFill>
            </a:endParaRPr>
          </a:p>
        </p:txBody>
      </p:sp>
      <p:sp>
        <p:nvSpPr>
          <p:cNvPr id="5" name="页脚占位符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latinLnBrk="0">
              <a:defRPr lang="zh-CN" sz="900">
                <a:solidFill>
                  <a:schemeClr val="tx1"/>
                </a:solidFill>
                <a:latin typeface="微软雅黑" panose="020B0503020204020204" pitchFamily="34" charset="-122"/>
                <a:ea typeface="微软雅黑" panose="020B0503020204020204" pitchFamily="34" charset="-122"/>
              </a:defRPr>
            </a:lvl1pPr>
          </a:lstStyle>
          <a:p>
            <a:pPr fontAlgn="auto">
              <a:spcBef>
                <a:spcPts val="0"/>
              </a:spcBef>
              <a:spcAft>
                <a:spcPts val="0"/>
              </a:spcAft>
              <a:buFontTx/>
              <a:buNone/>
            </a:pPr>
            <a:endParaRPr altLang="en-US">
              <a:solidFill>
                <a:prstClr val="black"/>
              </a:solidFill>
            </a:endParaRPr>
          </a:p>
        </p:txBody>
      </p:sp>
      <p:sp>
        <p:nvSpPr>
          <p:cNvPr id="6" name="幻灯片编号占位符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latinLnBrk="0">
              <a:defRPr lang="zh-CN" sz="900">
                <a:solidFill>
                  <a:schemeClr val="tx1"/>
                </a:solidFill>
                <a:latin typeface="微软雅黑" panose="020B0503020204020204" pitchFamily="34" charset="-122"/>
                <a:ea typeface="微软雅黑" panose="020B0503020204020204" pitchFamily="34" charset="-122"/>
              </a:defRPr>
            </a:lvl1pPr>
          </a:lstStyle>
          <a:p>
            <a:pPr fontAlgn="auto">
              <a:spcBef>
                <a:spcPts val="0"/>
              </a:spcBef>
              <a:spcAft>
                <a:spcPts val="0"/>
              </a:spcAft>
              <a:buFontTx/>
              <a:buNone/>
            </a:pPr>
            <a:fld id="{E31375A4-56A4-47D6-9801-1991572033F7}" type="slidenum">
              <a:rPr lang="en-US" altLang="zh-CN" smtClean="0">
                <a:solidFill>
                  <a:prstClr val="black"/>
                </a:solidFill>
              </a:rPr>
              <a:pPr fontAlgn="auto">
                <a:spcBef>
                  <a:spcPts val="0"/>
                </a:spcBef>
                <a:spcAft>
                  <a:spcPts val="0"/>
                </a:spcAft>
                <a:buFontTx/>
                <a:buNone/>
              </a:pPr>
              <a:t>‹#›</a:t>
            </a:fld>
            <a:endParaRPr lang="en-US" altLang="zh-CN">
              <a:solidFill>
                <a:prstClr val="black"/>
              </a:solidFill>
            </a:endParaRPr>
          </a:p>
        </p:txBody>
      </p:sp>
    </p:spTree>
    <p:extLst>
      <p:ext uri="{BB962C8B-B14F-4D97-AF65-F5344CB8AC3E}">
        <p14:creationId xmlns:p14="http://schemas.microsoft.com/office/powerpoint/2010/main" val="8057824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SzPct val="80000"/>
        <a:buFont typeface="Wingdings" pitchFamily="2" charset="2"/>
        <a:buChar char="§"/>
        <a:defRPr lang="zh-CN" sz="24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vl2pPr marL="457200" indent="-228600" algn="l" defTabSz="914400" rtl="0" eaLnBrk="1" latinLnBrk="0" hangingPunct="1">
        <a:lnSpc>
          <a:spcPct val="90000"/>
        </a:lnSpc>
        <a:spcBef>
          <a:spcPts val="600"/>
        </a:spcBef>
        <a:buSzPct val="80000"/>
        <a:buFont typeface="Wingdings" pitchFamily="2" charset="2"/>
        <a:buChar char="§"/>
        <a:defRPr lang="zh-CN" sz="22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2pPr>
      <a:lvl3pPr marL="685800" indent="-182880" algn="l" defTabSz="914400" rtl="0" eaLnBrk="1" latinLnBrk="0" hangingPunct="1">
        <a:lnSpc>
          <a:spcPct val="90000"/>
        </a:lnSpc>
        <a:spcBef>
          <a:spcPts val="600"/>
        </a:spcBef>
        <a:buSzPct val="80000"/>
        <a:buFont typeface="Wingdings" pitchFamily="2" charset="2"/>
        <a:buChar char="§"/>
        <a:defRPr lang="zh-CN" sz="20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3pPr>
      <a:lvl4pPr marL="868680" indent="-182563" algn="l" defTabSz="914400" rtl="0" eaLnBrk="1" latinLnBrk="0" hangingPunct="1">
        <a:lnSpc>
          <a:spcPct val="90000"/>
        </a:lnSpc>
        <a:spcBef>
          <a:spcPts val="600"/>
        </a:spcBef>
        <a:buSzPct val="80000"/>
        <a:buFont typeface="Wingdings" pitchFamily="2" charset="2"/>
        <a:buChar char="§"/>
        <a:defRPr lang="zh-CN" sz="18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4pPr>
      <a:lvl5pPr marL="1051560" indent="-182880" algn="l" defTabSz="914400" rtl="0" eaLnBrk="1" latinLnBrk="0" hangingPunct="1">
        <a:lnSpc>
          <a:spcPct val="90000"/>
        </a:lnSpc>
        <a:spcBef>
          <a:spcPts val="600"/>
        </a:spcBef>
        <a:buSzPct val="80000"/>
        <a:buFont typeface="Wingdings" pitchFamily="2" charset="2"/>
        <a:buChar char="§"/>
        <a:defRPr lang="zh-CN" sz="1600"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5pPr>
      <a:lvl6pPr marL="1234440" indent="-182880" algn="l" defTabSz="914400" rtl="0" eaLnBrk="1" latinLnBrk="0" hangingPunct="1">
        <a:lnSpc>
          <a:spcPct val="90000"/>
        </a:lnSpc>
        <a:spcBef>
          <a:spcPts val="400"/>
        </a:spcBef>
        <a:buSzPct val="80000"/>
        <a:buFont typeface="Wingdings" pitchFamily="2" charset="2"/>
        <a:buChar char="§"/>
        <a:defRPr lang="zh-CN"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80000"/>
        <a:buFont typeface="Wingdings" pitchFamily="2" charset="2"/>
        <a:buChar char="§"/>
        <a:defRPr lang="zh-CN"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80000"/>
        <a:buFont typeface="Wingdings" pitchFamily="2" charset="2"/>
        <a:buChar char="§"/>
        <a:defRPr lang="zh-CN"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80000"/>
        <a:buFont typeface="Wingdings" pitchFamily="2" charset="2"/>
        <a:buChar char="§"/>
        <a:defRPr lang="zh-CN" sz="1600" kern="1200">
          <a:solidFill>
            <a:schemeClr val="tx1">
              <a:lumMod val="75000"/>
              <a:lumOff val="25000"/>
            </a:schemeClr>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672">
          <p15:clr>
            <a:srgbClr val="F26B43"/>
          </p15:clr>
        </p15:guide>
        <p15:guide id="4" pos="7008">
          <p15:clr>
            <a:srgbClr val="F26B43"/>
          </p15:clr>
        </p15:guide>
        <p15:guide id="5" orient="horz" pos="1152">
          <p15:clr>
            <a:srgbClr val="F26B43"/>
          </p15:clr>
        </p15:guide>
        <p15:guide id="6" orient="horz" pos="4032">
          <p15:clr>
            <a:srgbClr val="F26B43"/>
          </p15:clr>
        </p15:guide>
        <p15:guide id="7" pos="960">
          <p15:clr>
            <a:srgbClr val="F26B43"/>
          </p15:clr>
        </p15:guide>
        <p15:guide id="8" pos="6720">
          <p15:clr>
            <a:srgbClr val="F26B43"/>
          </p15:clr>
        </p15:guide>
        <p15:guide id="9" pos="384">
          <p15:clr>
            <a:srgbClr val="F26B43"/>
          </p15:clr>
        </p15:guide>
        <p15:guide id="10"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gradFill rotWithShape="1">
          <a:gsLst>
            <a:gs pos="0">
              <a:srgbClr val="D9D9D9"/>
            </a:gs>
            <a:gs pos="100000">
              <a:srgbClr val="FFFFFF"/>
            </a:gs>
          </a:gsLst>
          <a:lin ang="2700000" scaled="1"/>
        </a:gradFill>
        <a:effectLst/>
      </p:bgPr>
    </p:bg>
    <p:spTree>
      <p:nvGrpSpPr>
        <p:cNvPr id="1" name=""/>
        <p:cNvGrpSpPr/>
        <p:nvPr/>
      </p:nvGrpSpPr>
      <p:grpSpPr>
        <a:xfrm>
          <a:off x="0" y="0"/>
          <a:ext cx="0" cy="0"/>
          <a:chOff x="0" y="0"/>
          <a:chExt cx="0" cy="0"/>
        </a:xfrm>
      </p:grpSpPr>
      <p:pic>
        <p:nvPicPr>
          <p:cNvPr id="3074" name="图片 6" descr="EKG 线"/>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950" y="0"/>
            <a:ext cx="70008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2" descr="http://ww3.sinaimg.cn/large/866327dajw1e576auxi0zj21b60vfwno.jpg"/>
          <p:cNvPicPr>
            <a:picLocks noChangeAspect="1" noChangeArrowheads="1"/>
          </p:cNvPicPr>
          <p:nvPr/>
        </p:nvPicPr>
        <p:blipFill>
          <a:blip r:embed="rId3">
            <a:extLst>
              <a:ext uri="{28A0092B-C50C-407E-A947-70E740481C1C}">
                <a14:useLocalDpi xmlns:a14="http://schemas.microsoft.com/office/drawing/2010/main" val="0"/>
              </a:ext>
            </a:extLst>
          </a:blip>
          <a:srcRect r="31740"/>
          <a:stretch>
            <a:fillRect/>
          </a:stretch>
        </p:blipFill>
        <p:spPr bwMode="auto">
          <a:xfrm>
            <a:off x="5187950" y="0"/>
            <a:ext cx="70294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标题 1"/>
          <p:cNvSpPr>
            <a:spLocks noGrp="1" noChangeArrowheads="1"/>
          </p:cNvSpPr>
          <p:nvPr>
            <p:ph type="ctrTitle" idx="4294967295"/>
          </p:nvPr>
        </p:nvSpPr>
        <p:spPr>
          <a:xfrm>
            <a:off x="625475" y="1828800"/>
            <a:ext cx="4098925" cy="3178175"/>
          </a:xfrm>
          <a:ln/>
        </p:spPr>
        <p:txBody>
          <a:bodyPr anchor="b"/>
          <a:lstStyle/>
          <a:p>
            <a:pPr marL="0" indent="0">
              <a:lnSpc>
                <a:spcPct val="100000"/>
              </a:lnSpc>
            </a:pPr>
            <a:r>
              <a:rPr lang="zh-CN" sz="6600">
                <a:solidFill>
                  <a:schemeClr val="accent1"/>
                </a:solidFill>
              </a:rPr>
              <a:t>唐医生</a:t>
            </a:r>
            <a:r>
              <a:rPr lang="zh-CN" sz="5400">
                <a:solidFill>
                  <a:schemeClr val="accent1"/>
                </a:solidFill>
              </a:rPr>
              <a:t/>
            </a:r>
            <a:br>
              <a:rPr lang="zh-CN" sz="5400">
                <a:solidFill>
                  <a:schemeClr val="accent1"/>
                </a:solidFill>
              </a:rPr>
            </a:br>
            <a:r>
              <a:rPr lang="zh-CN" sz="5400">
                <a:solidFill>
                  <a:schemeClr val="accent1"/>
                </a:solidFill>
              </a:rPr>
              <a:t>自助血糖</a:t>
            </a:r>
            <a:br>
              <a:rPr lang="zh-CN" sz="5400">
                <a:solidFill>
                  <a:schemeClr val="accent1"/>
                </a:solidFill>
              </a:rPr>
            </a:br>
            <a:r>
              <a:rPr lang="zh-CN" sz="5400">
                <a:solidFill>
                  <a:schemeClr val="accent1"/>
                </a:solidFill>
              </a:rPr>
              <a:t>监测系统</a:t>
            </a:r>
          </a:p>
        </p:txBody>
      </p:sp>
      <p:sp>
        <p:nvSpPr>
          <p:cNvPr id="3077" name="副标题 2"/>
          <p:cNvSpPr>
            <a:spLocks noGrp="1" noChangeArrowheads="1"/>
          </p:cNvSpPr>
          <p:nvPr>
            <p:ph type="subTitle" idx="1"/>
          </p:nvPr>
        </p:nvSpPr>
        <p:spPr>
          <a:xfrm>
            <a:off x="625475" y="5181600"/>
            <a:ext cx="4098925" cy="685800"/>
          </a:xfrm>
          <a:ln/>
        </p:spPr>
        <p:txBody>
          <a:bodyPr/>
          <a:lstStyle/>
          <a:p>
            <a:pPr algn="l"/>
            <a:r>
              <a:rPr lang="zh-CN">
                <a:solidFill>
                  <a:srgbClr val="7F7F7F"/>
                </a:solidFill>
              </a:rPr>
              <a:t>系统需求规格分析报告</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noChangeArrowheads="1"/>
          </p:cNvSpPr>
          <p:nvPr>
            <p:ph type="title" idx="4294967295"/>
          </p:nvPr>
        </p:nvSpPr>
        <p:spPr>
          <a:ln/>
        </p:spPr>
        <p:txBody>
          <a:bodyPr/>
          <a:lstStyle/>
          <a:p>
            <a:pPr marL="0" indent="0"/>
            <a:r>
              <a:rPr lang="zh-CN" altLang="en-US"/>
              <a:t>无创血糖技术的发展与前景</a:t>
            </a:r>
          </a:p>
        </p:txBody>
      </p:sp>
      <p:sp>
        <p:nvSpPr>
          <p:cNvPr id="11267" name="Text Box 3"/>
          <p:cNvSpPr txBox="1">
            <a:spLocks noChangeArrowheads="1"/>
          </p:cNvSpPr>
          <p:nvPr/>
        </p:nvSpPr>
        <p:spPr bwMode="auto">
          <a:xfrm>
            <a:off x="479425" y="1773238"/>
            <a:ext cx="1076325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a:t>3.人体的射频阻抗无创测量血糖值</a:t>
            </a:r>
          </a:p>
          <a:p>
            <a:pPr>
              <a:lnSpc>
                <a:spcPct val="150000"/>
              </a:lnSpc>
            </a:pPr>
            <a:r>
              <a:rPr lang="zh-CN" altLang="en-US" sz="2000"/>
              <a:t>原理：根据射频阻抗的理论，当施加波长比红外线更长的电磁波对人体进行辐射时，因为葡萄糖是一种非离子可溶性的物质，它将吸收一定频率的电磁波，提取被吸收的频率的电磁波的特征值，进行定量的分析在理论上是可以由此得出血液的葡萄糖含量的</a:t>
            </a:r>
          </a:p>
          <a:p>
            <a:pPr>
              <a:lnSpc>
                <a:spcPct val="150000"/>
              </a:lnSpc>
            </a:pPr>
            <a:r>
              <a:rPr lang="zh-CN" altLang="en-US" sz="2000"/>
              <a:t>优点：无需采学</a:t>
            </a:r>
          </a:p>
          <a:p>
            <a:pPr>
              <a:lnSpc>
                <a:spcPct val="150000"/>
              </a:lnSpc>
            </a:pPr>
            <a:r>
              <a:rPr lang="zh-CN" altLang="en-US" sz="2000"/>
              <a:t>缺点：测定结果不如微创便携式血糖仪准确，反应也较慢</a:t>
            </a:r>
          </a:p>
          <a:p>
            <a:pPr>
              <a:lnSpc>
                <a:spcPct val="150000"/>
              </a:lnSpc>
            </a:pPr>
            <a:r>
              <a:rPr lang="zh-CN" altLang="en-US" sz="2000"/>
              <a:t>实践：Megnetic Diagnotics 公司的Multi-analyte Meter就是利用这一理论设计出来的一种无创血糖检测装置。该项目的设计者试图用一种类似核磁共振成像原理的装置，对糖尿病患者的手指或其他部位采集到的血液用射频阻抗方法来进行分析</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noChangeArrowheads="1"/>
          </p:cNvSpPr>
          <p:nvPr>
            <p:ph type="title" idx="4294967295"/>
          </p:nvPr>
        </p:nvSpPr>
        <p:spPr>
          <a:ln/>
        </p:spPr>
        <p:txBody>
          <a:bodyPr/>
          <a:lstStyle/>
          <a:p>
            <a:pPr marL="0" indent="0"/>
            <a:r>
              <a:rPr lang="zh-CN" altLang="en-US"/>
              <a:t>无创血糖技术的发展与前景</a:t>
            </a:r>
          </a:p>
        </p:txBody>
      </p:sp>
      <p:sp>
        <p:nvSpPr>
          <p:cNvPr id="12291" name="Text Box 3"/>
          <p:cNvSpPr txBox="1">
            <a:spLocks noChangeArrowheads="1"/>
          </p:cNvSpPr>
          <p:nvPr/>
        </p:nvSpPr>
        <p:spPr bwMode="auto">
          <a:xfrm>
            <a:off x="479425" y="1773238"/>
            <a:ext cx="107632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70000"/>
              </a:lnSpc>
            </a:pPr>
            <a:r>
              <a:rPr lang="zh-CN" altLang="en-US" sz="2000"/>
              <a:t>1.利用能量守恒原理</a:t>
            </a:r>
          </a:p>
          <a:p>
            <a:pPr>
              <a:lnSpc>
                <a:spcPct val="170000"/>
              </a:lnSpc>
            </a:pPr>
            <a:r>
              <a:rPr lang="zh-CN" altLang="en-US" sz="2000"/>
              <a:t>2.利用唾液进行无创血糖检测</a:t>
            </a:r>
          </a:p>
          <a:p>
            <a:pPr>
              <a:lnSpc>
                <a:spcPct val="170000"/>
              </a:lnSpc>
            </a:pPr>
            <a:r>
              <a:rPr lang="zh-CN" altLang="en-US" sz="2000"/>
              <a:t>3.超声波血糖检测仪</a:t>
            </a:r>
          </a:p>
          <a:p>
            <a:pPr>
              <a:lnSpc>
                <a:spcPct val="170000"/>
              </a:lnSpc>
            </a:pPr>
            <a:r>
              <a:rPr lang="zh-CN" altLang="en-US" sz="2000"/>
              <a:t>4.聚光断层摄影</a:t>
            </a:r>
          </a:p>
          <a:p>
            <a:pPr>
              <a:lnSpc>
                <a:spcPct val="170000"/>
              </a:lnSpc>
            </a:pPr>
            <a:r>
              <a:rPr lang="zh-CN" altLang="en-US" sz="2000"/>
              <a:t>5.旋光法无创血糖测量</a:t>
            </a:r>
          </a:p>
          <a:p>
            <a:pPr>
              <a:lnSpc>
                <a:spcPct val="170000"/>
              </a:lnSpc>
            </a:pPr>
            <a:r>
              <a:rPr lang="zh-CN" altLang="en-US" sz="2000"/>
              <a:t>6.光声光谱法与激光拉曼光谱法</a:t>
            </a:r>
          </a:p>
          <a:p>
            <a:pPr>
              <a:lnSpc>
                <a:spcPct val="170000"/>
              </a:lnSpc>
            </a:pPr>
            <a:r>
              <a:rPr lang="zh-CN" altLang="en-US" sz="2000"/>
              <a:t>7.红外光谱法</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noChangeArrowheads="1"/>
          </p:cNvSpPr>
          <p:nvPr>
            <p:ph type="title" idx="4294967295"/>
          </p:nvPr>
        </p:nvSpPr>
        <p:spPr>
          <a:ln/>
        </p:spPr>
        <p:txBody>
          <a:bodyPr/>
          <a:lstStyle/>
          <a:p>
            <a:pPr marL="0" indent="0"/>
            <a:r>
              <a:rPr lang="zh-CN" altLang="en-US"/>
              <a:t>无创血糖技术的发展与前景</a:t>
            </a:r>
          </a:p>
        </p:txBody>
      </p:sp>
      <p:sp>
        <p:nvSpPr>
          <p:cNvPr id="13315" name="Text Box 3"/>
          <p:cNvSpPr txBox="1">
            <a:spLocks noChangeArrowheads="1"/>
          </p:cNvSpPr>
          <p:nvPr/>
        </p:nvSpPr>
        <p:spPr bwMode="auto">
          <a:xfrm>
            <a:off x="479425" y="1773238"/>
            <a:ext cx="10763250" cy="371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70000"/>
              </a:lnSpc>
            </a:pPr>
            <a:r>
              <a:rPr lang="zh-CN" altLang="en-US" sz="2000"/>
              <a:t>技术瓶颈： </a:t>
            </a:r>
          </a:p>
          <a:p>
            <a:pPr>
              <a:lnSpc>
                <a:spcPct val="170000"/>
              </a:lnSpc>
            </a:pPr>
            <a:r>
              <a:rPr lang="zh-CN" altLang="en-US" sz="2000"/>
              <a:t>( 1) 无论采用哪种无创检测方法, 血糖浓度变化产生的有效信号都非常微弱, 精确和可靠地检测这些信息需要仪器具有非常高的信噪比; </a:t>
            </a:r>
          </a:p>
          <a:p>
            <a:pPr>
              <a:lnSpc>
                <a:spcPct val="170000"/>
              </a:lnSpc>
            </a:pPr>
            <a:r>
              <a:rPr lang="zh-CN" altLang="en-US" sz="2000"/>
              <a:t>( 2) 为了从测量的数据中提取出血糖浓度的信息, 需要使用各种各样的数据处理方法, 这也是一大难点; </a:t>
            </a:r>
          </a:p>
          <a:p>
            <a:pPr>
              <a:lnSpc>
                <a:spcPct val="170000"/>
              </a:lnSpc>
            </a:pPr>
            <a:r>
              <a:rPr lang="zh-CN" altLang="en-US" sz="2000"/>
              <a:t>( 3) 对于来自人体内部的生理背景变化, 由于其变化本身具有不可预测性, 且与葡萄糖浓度都具</a:t>
            </a:r>
          </a:p>
          <a:p>
            <a:pPr>
              <a:lnSpc>
                <a:spcPct val="170000"/>
              </a:lnSpc>
            </a:pPr>
            <a:r>
              <a:rPr lang="zh-CN" altLang="en-US" sz="2000"/>
              <a:t>有时变特性, 因此很容易与血糖的信号产生偶然相关, 这是目前血糖无创检测中最大的障碍</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noChangeArrowheads="1"/>
          </p:cNvSpPr>
          <p:nvPr>
            <p:ph type="title" idx="4294967295"/>
          </p:nvPr>
        </p:nvSpPr>
        <p:spPr>
          <a:ln/>
        </p:spPr>
        <p:txBody>
          <a:bodyPr/>
          <a:lstStyle/>
          <a:p>
            <a:pPr marL="0" indent="0"/>
            <a:r>
              <a:rPr lang="zh-CN" altLang="en-US"/>
              <a:t>结论</a:t>
            </a:r>
          </a:p>
        </p:txBody>
      </p:sp>
      <p:sp>
        <p:nvSpPr>
          <p:cNvPr id="14339" name="Text Box 3"/>
          <p:cNvSpPr txBox="1">
            <a:spLocks noChangeArrowheads="1"/>
          </p:cNvSpPr>
          <p:nvPr/>
        </p:nvSpPr>
        <p:spPr bwMode="auto">
          <a:xfrm>
            <a:off x="0" y="1628775"/>
            <a:ext cx="1207452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a:t>          </a:t>
            </a:r>
            <a:r>
              <a:rPr lang="zh-CN" altLang="en-US" sz="2400">
                <a:latin typeface="微软雅黑" panose="020B0503020204020204" pitchFamily="34" charset="-122"/>
                <a:ea typeface="微软雅黑" panose="020B0503020204020204" pitchFamily="34" charset="-122"/>
              </a:rPr>
              <a:t>我国越来越多的人群患上了糖尿病，其治疗方法虽然很多，但却无法根除疾病，所以糖尿病患者日常血糖的控制是一个重大问题，虽然市面上有很多血糖的监测仪器，但是它们无法智能的为患者提供各种血糖浓度的提示以及数据的分析。</a:t>
            </a:r>
          </a:p>
          <a:p>
            <a:pPr>
              <a:lnSpc>
                <a:spcPct val="120000"/>
              </a:lnSpc>
            </a:pPr>
            <a:r>
              <a:rPr lang="zh-CN" altLang="en-US" sz="2400">
                <a:latin typeface="微软雅黑" panose="020B0503020204020204" pitchFamily="34" charset="-122"/>
                <a:ea typeface="微软雅黑" panose="020B0503020204020204" pitchFamily="34" charset="-122"/>
              </a:rPr>
              <a:t>    仅此问题，我们通过查阅资料与调查，发现市场上没有类似的监控系统来保证患者的身体健康，所以经过我们研究，决定开发一种血糖检测仪系统。</a:t>
            </a:r>
          </a:p>
          <a:p>
            <a:pPr>
              <a:lnSpc>
                <a:spcPct val="120000"/>
              </a:lnSpc>
            </a:pPr>
            <a:r>
              <a:rPr lang="zh-CN" altLang="en-US" sz="2400">
                <a:latin typeface="微软雅黑" panose="020B0503020204020204" pitchFamily="34" charset="-122"/>
                <a:ea typeface="微软雅黑" panose="020B0503020204020204" pitchFamily="34" charset="-122"/>
              </a:rPr>
              <a:t>这款系统主要对于糖尿病患者日常的血糖浓度监控，按时记录数据，进行数据的分析，并向病人及其家属发送通知，让病人及时了解自己的身体情况，作出相应的措施，避免不必要的危险发生。这款系统还有一个最大的特点，可以当地专门的医院进行数据共享，每位患者的数据会及时的被医生了解，并且医生会为患者的情况提出建议。从而保证每一个糖尿病患者血糖的安全与稳定。</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11500" dirty="0" smtClean="0"/>
              <a:t>Why?</a:t>
            </a:r>
            <a:endParaRPr lang="zh-CN" sz="11500" dirty="0"/>
          </a:p>
        </p:txBody>
      </p:sp>
      <p:sp>
        <p:nvSpPr>
          <p:cNvPr id="3" name="文本占位符 2"/>
          <p:cNvSpPr>
            <a:spLocks noGrp="1"/>
          </p:cNvSpPr>
          <p:nvPr>
            <p:ph type="body" idx="1"/>
          </p:nvPr>
        </p:nvSpPr>
        <p:spPr>
          <a:xfrm>
            <a:off x="1066800" y="5181600"/>
            <a:ext cx="7772400" cy="1127720"/>
          </a:xfrm>
        </p:spPr>
        <p:txBody>
          <a:bodyPr>
            <a:normAutofit/>
          </a:bodyPr>
          <a:lstStyle/>
          <a:p>
            <a:r>
              <a:rPr lang="zh-CN" altLang="en-US" sz="2400" dirty="0" smtClean="0"/>
              <a:t>测量方法 </a:t>
            </a:r>
            <a:r>
              <a:rPr lang="en-US" altLang="zh-CN" sz="2400" dirty="0" smtClean="0"/>
              <a:t>| </a:t>
            </a:r>
            <a:r>
              <a:rPr lang="zh-CN" altLang="en-US" sz="2400" dirty="0" smtClean="0"/>
              <a:t>产品调研 </a:t>
            </a:r>
            <a:r>
              <a:rPr lang="en-US" altLang="zh-CN" sz="2400" dirty="0" smtClean="0"/>
              <a:t>| </a:t>
            </a:r>
            <a:r>
              <a:rPr lang="zh-CN" altLang="en-US" sz="2400" dirty="0" smtClean="0"/>
              <a:t>项目意义</a:t>
            </a:r>
            <a:endParaRPr lang="en-US" altLang="zh-CN" sz="2400" dirty="0" smtClean="0"/>
          </a:p>
          <a:p>
            <a:r>
              <a:rPr lang="zh-CN" altLang="en-US" sz="2400" dirty="0" smtClean="0"/>
              <a:t>解飞 </a:t>
            </a:r>
            <a:r>
              <a:rPr lang="en-US" altLang="zh-CN" sz="2400" dirty="0" smtClean="0"/>
              <a:t>04111104</a:t>
            </a:r>
            <a:endParaRPr lang="zh-CN" sz="2400" dirty="0"/>
          </a:p>
        </p:txBody>
      </p:sp>
    </p:spTree>
    <p:extLst>
      <p:ext uri="{BB962C8B-B14F-4D97-AF65-F5344CB8AC3E}">
        <p14:creationId xmlns:p14="http://schemas.microsoft.com/office/powerpoint/2010/main" val="308662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noChangeArrowheads="1"/>
          </p:cNvSpPr>
          <p:nvPr>
            <p:ph type="title" idx="4294967295"/>
          </p:nvPr>
        </p:nvSpPr>
        <p:spPr>
          <a:xfrm>
            <a:off x="3175" y="0"/>
            <a:ext cx="12190413" cy="1485900"/>
          </a:xfrm>
          <a:ln/>
        </p:spPr>
        <p:txBody>
          <a:bodyPr/>
          <a:lstStyle/>
          <a:p>
            <a:pPr marL="0" indent="0"/>
            <a:r>
              <a:rPr lang="zh-CN"/>
              <a:t>两种主流血糖测量方法的对比</a:t>
            </a:r>
          </a:p>
        </p:txBody>
      </p:sp>
      <p:sp>
        <p:nvSpPr>
          <p:cNvPr id="4099" name="内容占位符 2"/>
          <p:cNvSpPr>
            <a:spLocks noGrp="1" noChangeArrowheads="1"/>
          </p:cNvSpPr>
          <p:nvPr>
            <p:ph idx="1"/>
          </p:nvPr>
        </p:nvSpPr>
        <p:spPr>
          <a:xfrm>
            <a:off x="1524000" y="1828800"/>
            <a:ext cx="9144000" cy="4572000"/>
          </a:xfrm>
          <a:ln/>
        </p:spPr>
        <p:txBody>
          <a:bodyPr/>
          <a:lstStyle/>
          <a:p>
            <a:pPr marL="228600" indent="-228600" algn="l">
              <a:buFont typeface="Wingdings" panose="05000000000000000000" pitchFamily="2" charset="2"/>
              <a:buChar char="§"/>
            </a:pPr>
            <a:r>
              <a:rPr lang="zh-CN"/>
              <a:t>在此处添加第一个要点</a:t>
            </a:r>
          </a:p>
          <a:p>
            <a:pPr marL="228600" indent="-228600" algn="l">
              <a:buFont typeface="Wingdings" panose="05000000000000000000" pitchFamily="2" charset="2"/>
              <a:buChar char="§"/>
            </a:pPr>
            <a:r>
              <a:rPr lang="zh-CN"/>
              <a:t>在此处添加第二个要点</a:t>
            </a:r>
          </a:p>
          <a:p>
            <a:pPr marL="228600" indent="-228600" algn="l">
              <a:buFont typeface="Wingdings" panose="05000000000000000000" pitchFamily="2" charset="2"/>
              <a:buChar char="§"/>
            </a:pPr>
            <a:r>
              <a:rPr lang="zh-CN"/>
              <a:t>在此处添加第三个要点</a:t>
            </a:r>
          </a:p>
        </p:txBody>
      </p:sp>
      <p:graphicFrame>
        <p:nvGraphicFramePr>
          <p:cNvPr id="4100" name="Group 4"/>
          <p:cNvGraphicFramePr>
            <a:graphicFrameLocks noGrp="1"/>
          </p:cNvGraphicFramePr>
          <p:nvPr/>
        </p:nvGraphicFramePr>
        <p:xfrm>
          <a:off x="3175" y="1487488"/>
          <a:ext cx="12190413" cy="5370514"/>
        </p:xfrm>
        <a:graphic>
          <a:graphicData uri="http://schemas.openxmlformats.org/drawingml/2006/table">
            <a:tbl>
              <a:tblPr/>
              <a:tblGrid>
                <a:gridCol w="2824163"/>
                <a:gridCol w="4878387"/>
                <a:gridCol w="4487863"/>
              </a:tblGrid>
              <a:tr h="1038225">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endParaRPr kumimoji="0" lang="zh-CN" altLang="zh-CN" sz="1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sym typeface="Franklin Gothic Medium" panose="020B0603020102020204" pitchFamily="34" charset="0"/>
                      </a:endParaRP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sz="18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电化学法</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sz="1800" b="1"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光反射法</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1038225">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原理</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电化学法采用检测反应过程中产生的电流信号的原理来反应血糖值</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光反射法是检测反应过程中试条的颜色变化来反应血糖值的</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846138">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适用范围</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指末端血，用于便携式血糖仪</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静脉血浆，用于血化验</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881063">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误差</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误差较大</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误差小</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757238">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优势</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测量时间短，过程简单，仪器便携</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测量过程稳定，测量值精度高</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809625">
                <a:tc>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总结</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gridSpan="2">
                  <a:txBody>
                    <a:bodyPr/>
                    <a:lstStyle>
                      <a:lvl1pPr>
                        <a:lnSpc>
                          <a:spcPct val="90000"/>
                        </a:lnSpc>
                        <a:spcBef>
                          <a:spcPts val="18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1pPr>
                      <a:lvl2pPr indent="-228600">
                        <a:lnSpc>
                          <a:spcPct val="90000"/>
                        </a:lnSpc>
                        <a:spcBef>
                          <a:spcPts val="600"/>
                        </a:spcBef>
                        <a:buSzPct val="80000"/>
                        <a:buFont typeface="Wingdings" panose="05000000000000000000" pitchFamily="2" charset="2"/>
                        <a:defRPr sz="20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2pPr>
                      <a:lvl3pPr indent="-411163">
                        <a:lnSpc>
                          <a:spcPct val="90000"/>
                        </a:lnSpc>
                        <a:spcBef>
                          <a:spcPts val="600"/>
                        </a:spcBef>
                        <a:buSzPct val="80000"/>
                        <a:buFont typeface="Wingdings" panose="05000000000000000000" pitchFamily="2" charset="2"/>
                        <a:defRPr>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3pPr>
                      <a:lvl4pPr indent="-685800">
                        <a:lnSpc>
                          <a:spcPct val="90000"/>
                        </a:lnSpc>
                        <a:spcBef>
                          <a:spcPts val="600"/>
                        </a:spcBef>
                        <a:buSzPct val="80000"/>
                        <a:buFont typeface="Wingdings" panose="05000000000000000000" pitchFamily="2" charset="2"/>
                        <a:defRPr sz="16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4pPr>
                      <a:lvl5pPr indent="-958850">
                        <a:lnSpc>
                          <a:spcPct val="90000"/>
                        </a:lnSpc>
                        <a:spcBef>
                          <a:spcPts val="600"/>
                        </a:spcBef>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5pPr>
                      <a:lvl6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6pPr>
                      <a:lvl7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7pPr>
                      <a:lvl8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8pPr>
                      <a:lvl9pPr indent="-958850" fontAlgn="base">
                        <a:lnSpc>
                          <a:spcPct val="90000"/>
                        </a:lnSpc>
                        <a:spcBef>
                          <a:spcPts val="600"/>
                        </a:spcBef>
                        <a:spcAft>
                          <a:spcPct val="0"/>
                        </a:spcAft>
                        <a:buSzPct val="80000"/>
                        <a:buFont typeface="Wingdings" panose="05000000000000000000" pitchFamily="2" charset="2"/>
                        <a:defRPr sz="1400">
                          <a:solidFill>
                            <a:srgbClr val="3F3F3F"/>
                          </a:solidFill>
                          <a:latin typeface="微软雅黑" panose="020B0503020204020204" pitchFamily="34" charset="-122"/>
                          <a:ea typeface="微软雅黑" panose="020B0503020204020204" pitchFamily="34" charset="-122"/>
                          <a:sym typeface="Franklin Gothic Medium" panose="020B0603020102020204" pitchFamily="34" charset="0"/>
                        </a:defRPr>
                      </a:lvl9pPr>
                    </a:lstStyle>
                    <a:p>
                      <a:pPr marL="0" marR="0" lvl="0" indent="0" algn="l" defTabSz="914400" rtl="0" eaLnBrk="1" fontAlgn="base" latinLnBrk="0" hangingPunct="1">
                        <a:lnSpc>
                          <a:spcPct val="90000"/>
                        </a:lnSpc>
                        <a:spcBef>
                          <a:spcPts val="1800"/>
                        </a:spcBef>
                        <a:spcAft>
                          <a:spcPct val="0"/>
                        </a:spcAft>
                        <a:buClrTx/>
                        <a:buSzPct val="80000"/>
                        <a:buFont typeface="Wingdings" panose="05000000000000000000" pitchFamily="2" charset="2"/>
                        <a:buNone/>
                        <a:tabLst/>
                      </a:pPr>
                      <a:r>
                        <a: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sym typeface="Franklin Gothic Medium" panose="020B0603020102020204" pitchFamily="34" charset="0"/>
                        </a:rPr>
                        <a:t>通过以上对比，电化学法更适用于我们的血统测量系统</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hMerge="1">
                  <a:txBody>
                    <a:bodyPr/>
                    <a:lstStyle/>
                    <a:p>
                      <a:endParaRPr lang="zh-CN" altLang="en-US"/>
                    </a:p>
                  </a:txBody>
                  <a:tcPr/>
                </a:tc>
              </a:tr>
            </a:tbl>
          </a:graphicData>
        </a:graphic>
      </p:graphicFrame>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bwMode="auto">
      <p:bgPr>
        <a:gradFill rotWithShape="1">
          <a:gsLst>
            <a:gs pos="0">
              <a:srgbClr val="B82D2F"/>
            </a:gs>
            <a:gs pos="100000">
              <a:srgbClr val="892123"/>
            </a:gs>
          </a:gsLst>
          <a:lin ang="5400000" scaled="1"/>
        </a:gradFill>
        <a:effectLst/>
      </p:bgPr>
    </p:bg>
    <p:spTree>
      <p:nvGrpSpPr>
        <p:cNvPr id="1" name=""/>
        <p:cNvGrpSpPr/>
        <p:nvPr/>
      </p:nvGrpSpPr>
      <p:grpSpPr>
        <a:xfrm>
          <a:off x="0" y="0"/>
          <a:ext cx="0" cy="0"/>
          <a:chOff x="0" y="0"/>
          <a:chExt cx="0" cy="0"/>
        </a:xfrm>
      </p:grpSpPr>
      <p:sp>
        <p:nvSpPr>
          <p:cNvPr id="5122" name="矩形 6"/>
          <p:cNvSpPr>
            <a:spLocks noChangeArrowheads="1"/>
          </p:cNvSpPr>
          <p:nvPr/>
        </p:nvSpPr>
        <p:spPr bwMode="auto">
          <a:xfrm>
            <a:off x="265113" y="228600"/>
            <a:ext cx="11658600" cy="6400800"/>
          </a:xfrm>
          <a:prstGeom prst="rect">
            <a:avLst/>
          </a:prstGeom>
          <a:noFill/>
          <a:ln w="15875" cap="flat" cmpd="sng">
            <a:solidFill>
              <a:srgbClr val="86202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FFFFFF"/>
              </a:solidFill>
              <a:latin typeface="幼圆" panose="02010509060101010101" pitchFamily="49" charset="-122"/>
              <a:ea typeface="幼圆" panose="02010509060101010101" pitchFamily="49" charset="-122"/>
              <a:sym typeface="幼圆" panose="02010509060101010101" pitchFamily="49" charset="-122"/>
            </a:endParaRPr>
          </a:p>
        </p:txBody>
      </p:sp>
      <p:sp>
        <p:nvSpPr>
          <p:cNvPr id="5123" name="标题 1"/>
          <p:cNvSpPr>
            <a:spLocks noGrp="1" noChangeArrowheads="1"/>
          </p:cNvSpPr>
          <p:nvPr>
            <p:ph type="title" idx="4294967295"/>
          </p:nvPr>
        </p:nvSpPr>
        <p:spPr>
          <a:xfrm>
            <a:off x="481013" y="406400"/>
            <a:ext cx="5184775" cy="1295400"/>
          </a:xfrm>
          <a:ln/>
        </p:spPr>
        <p:txBody>
          <a:bodyPr anchor="b"/>
          <a:lstStyle/>
          <a:p>
            <a:pPr marL="0" indent="0">
              <a:lnSpc>
                <a:spcPct val="110000"/>
              </a:lnSpc>
            </a:pPr>
            <a:r>
              <a:rPr lang="zh-CN" altLang="en-US" sz="2400"/>
              <a:t>产品一：</a:t>
            </a:r>
            <a:br>
              <a:rPr lang="zh-CN" altLang="en-US" sz="2400"/>
            </a:br>
            <a:r>
              <a:rPr lang="zh-CN" altLang="en-US" sz="2400"/>
              <a:t>             北京三诺血糖仪</a:t>
            </a:r>
            <a:r>
              <a:rPr lang="zh-CN" altLang="en-US" sz="2000"/>
              <a:t/>
            </a:r>
            <a:br>
              <a:rPr lang="zh-CN" altLang="en-US" sz="2000"/>
            </a:br>
            <a:endParaRPr lang="zh-CN" altLang="en-US" sz="2000"/>
          </a:p>
        </p:txBody>
      </p:sp>
      <p:sp>
        <p:nvSpPr>
          <p:cNvPr id="5124" name="文本占位符 2"/>
          <p:cNvSpPr>
            <a:spLocks noGrp="1" noChangeArrowheads="1"/>
          </p:cNvSpPr>
          <p:nvPr>
            <p:ph type="body" idx="1"/>
          </p:nvPr>
        </p:nvSpPr>
        <p:spPr>
          <a:xfrm>
            <a:off x="407988" y="1557338"/>
            <a:ext cx="5545137" cy="4608512"/>
          </a:xfrm>
          <a:ln/>
        </p:spPr>
        <p:txBody>
          <a:bodyPr/>
          <a:lstStyle/>
          <a:p>
            <a:pPr algn="l"/>
            <a:r>
              <a:rPr lang="zh-CN" altLang="en-US" sz="2000">
                <a:solidFill>
                  <a:schemeClr val="bg1"/>
                </a:solidFill>
              </a:rPr>
              <a:t>参数：</a:t>
            </a:r>
          </a:p>
          <a:p>
            <a:pPr algn="l"/>
            <a:r>
              <a:rPr lang="zh-CN" altLang="en-US" sz="2000">
                <a:solidFill>
                  <a:schemeClr val="bg1"/>
                </a:solidFill>
              </a:rPr>
              <a:t>        检测样本：末梢全血</a:t>
            </a:r>
          </a:p>
          <a:p>
            <a:pPr algn="l"/>
            <a:r>
              <a:rPr lang="zh-CN" altLang="en-US" sz="2000">
                <a:solidFill>
                  <a:schemeClr val="bg1"/>
                </a:solidFill>
              </a:rPr>
              <a:t>        用血量：3ul</a:t>
            </a:r>
          </a:p>
          <a:p>
            <a:pPr algn="l"/>
            <a:r>
              <a:rPr lang="zh-CN" altLang="en-US" sz="2000">
                <a:solidFill>
                  <a:schemeClr val="bg1"/>
                </a:solidFill>
              </a:rPr>
              <a:t>        测量方法：电化学法</a:t>
            </a:r>
          </a:p>
          <a:p>
            <a:pPr algn="l"/>
            <a:r>
              <a:rPr lang="zh-CN" altLang="en-US" sz="2000">
                <a:solidFill>
                  <a:schemeClr val="bg1"/>
                </a:solidFill>
              </a:rPr>
              <a:t>        测量时间：25秒</a:t>
            </a:r>
          </a:p>
          <a:p>
            <a:pPr algn="l"/>
            <a:r>
              <a:rPr lang="zh-CN" altLang="en-US" sz="2000">
                <a:solidFill>
                  <a:schemeClr val="bg1"/>
                </a:solidFill>
              </a:rPr>
              <a:t>        测量范围：2.2mmol/L~27.8mmol/L</a:t>
            </a:r>
          </a:p>
          <a:p>
            <a:pPr algn="l"/>
            <a:r>
              <a:rPr lang="zh-CN" altLang="en-US" sz="2000">
                <a:solidFill>
                  <a:schemeClr val="bg1"/>
                </a:solidFill>
              </a:rPr>
              <a:t>        记忆容量：存储200个历史记录</a:t>
            </a:r>
          </a:p>
          <a:p>
            <a:pPr algn="l"/>
            <a:r>
              <a:rPr lang="zh-CN" altLang="en-US" sz="2000">
                <a:solidFill>
                  <a:schemeClr val="bg1"/>
                </a:solidFill>
              </a:rPr>
              <a:t>        其他功能：计算7，14 , 28天的均值</a:t>
            </a:r>
          </a:p>
          <a:p>
            <a:pPr algn="l"/>
            <a:r>
              <a:rPr lang="zh-CN" altLang="en-US" sz="2000">
                <a:solidFill>
                  <a:schemeClr val="bg1"/>
                </a:solidFill>
              </a:rPr>
              <a:t>        售价：￥99</a:t>
            </a:r>
          </a:p>
        </p:txBody>
      </p:sp>
      <p:pic>
        <p:nvPicPr>
          <p:cNvPr id="5125" name="Picture 5" descr="rBEhWlKSqP4IAAAAAAK4Np5T_uUAAF5JQEb29sAArhO3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4563" y="0"/>
            <a:ext cx="61674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6"/>
          <p:cNvSpPr txBox="1">
            <a:spLocks noChangeArrowheads="1"/>
          </p:cNvSpPr>
          <p:nvPr/>
        </p:nvSpPr>
        <p:spPr bwMode="auto">
          <a:xfrm>
            <a:off x="6961188" y="5302250"/>
            <a:ext cx="1584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bwMode="auto">
      <p:bgPr>
        <a:gradFill rotWithShape="1">
          <a:gsLst>
            <a:gs pos="0">
              <a:srgbClr val="B82D2F"/>
            </a:gs>
            <a:gs pos="100000">
              <a:srgbClr val="892123"/>
            </a:gs>
          </a:gsLst>
          <a:lin ang="5400000" scaled="1"/>
        </a:gradFill>
        <a:effectLst/>
      </p:bgPr>
    </p:bg>
    <p:spTree>
      <p:nvGrpSpPr>
        <p:cNvPr id="1" name=""/>
        <p:cNvGrpSpPr/>
        <p:nvPr/>
      </p:nvGrpSpPr>
      <p:grpSpPr>
        <a:xfrm>
          <a:off x="0" y="0"/>
          <a:ext cx="0" cy="0"/>
          <a:chOff x="0" y="0"/>
          <a:chExt cx="0" cy="0"/>
        </a:xfrm>
      </p:grpSpPr>
      <p:sp>
        <p:nvSpPr>
          <p:cNvPr id="6146" name="矩形 6"/>
          <p:cNvSpPr>
            <a:spLocks noChangeArrowheads="1"/>
          </p:cNvSpPr>
          <p:nvPr/>
        </p:nvSpPr>
        <p:spPr bwMode="auto">
          <a:xfrm>
            <a:off x="265113" y="228600"/>
            <a:ext cx="11658600" cy="6400800"/>
          </a:xfrm>
          <a:prstGeom prst="rect">
            <a:avLst/>
          </a:prstGeom>
          <a:noFill/>
          <a:ln w="15875" cap="flat" cmpd="sng">
            <a:solidFill>
              <a:srgbClr val="86202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FFFFFF"/>
              </a:solidFill>
              <a:latin typeface="幼圆" panose="02010509060101010101" pitchFamily="49" charset="-122"/>
              <a:ea typeface="幼圆" panose="02010509060101010101" pitchFamily="49" charset="-122"/>
              <a:sym typeface="幼圆" panose="02010509060101010101" pitchFamily="49" charset="-122"/>
            </a:endParaRPr>
          </a:p>
        </p:txBody>
      </p:sp>
      <p:sp>
        <p:nvSpPr>
          <p:cNvPr id="6147" name="标题 1"/>
          <p:cNvSpPr>
            <a:spLocks noGrp="1" noChangeArrowheads="1"/>
          </p:cNvSpPr>
          <p:nvPr>
            <p:ph type="title" idx="4294967295"/>
          </p:nvPr>
        </p:nvSpPr>
        <p:spPr>
          <a:xfrm>
            <a:off x="265113" y="190500"/>
            <a:ext cx="5832475" cy="1079500"/>
          </a:xfrm>
          <a:ln/>
        </p:spPr>
        <p:txBody>
          <a:bodyPr anchor="b"/>
          <a:lstStyle/>
          <a:p>
            <a:pPr marL="0" indent="0">
              <a:lnSpc>
                <a:spcPct val="120000"/>
              </a:lnSpc>
            </a:pPr>
            <a:r>
              <a:rPr lang="zh-CN" altLang="en-US" sz="2400"/>
              <a:t>产品二：</a:t>
            </a:r>
            <a:br>
              <a:rPr lang="zh-CN" altLang="en-US" sz="2400"/>
            </a:br>
            <a:r>
              <a:rPr lang="zh-CN" altLang="en-US" sz="2400"/>
              <a:t>              美国强生血糖仪</a:t>
            </a:r>
          </a:p>
        </p:txBody>
      </p:sp>
      <p:sp>
        <p:nvSpPr>
          <p:cNvPr id="6148" name="文本占位符 2"/>
          <p:cNvSpPr>
            <a:spLocks noGrp="1" noChangeArrowheads="1"/>
          </p:cNvSpPr>
          <p:nvPr>
            <p:ph type="body" idx="1"/>
          </p:nvPr>
        </p:nvSpPr>
        <p:spPr>
          <a:xfrm>
            <a:off x="265113" y="1341438"/>
            <a:ext cx="5832475" cy="5616575"/>
          </a:xfrm>
          <a:ln/>
        </p:spPr>
        <p:txBody>
          <a:bodyPr/>
          <a:lstStyle/>
          <a:p>
            <a:pPr algn="l"/>
            <a:r>
              <a:rPr lang="zh-CN" altLang="en-US" sz="2000" dirty="0">
                <a:solidFill>
                  <a:schemeClr val="bg1"/>
                </a:solidFill>
              </a:rPr>
              <a:t>参数：</a:t>
            </a:r>
          </a:p>
          <a:p>
            <a:pPr algn="l"/>
            <a:r>
              <a:rPr lang="zh-CN" altLang="en-US" sz="2000" dirty="0">
                <a:solidFill>
                  <a:schemeClr val="bg1"/>
                </a:solidFill>
              </a:rPr>
              <a:t>        检测样本：末梢全血</a:t>
            </a:r>
          </a:p>
          <a:p>
            <a:pPr algn="l"/>
            <a:r>
              <a:rPr lang="zh-CN" altLang="en-US" sz="2000" dirty="0">
                <a:solidFill>
                  <a:schemeClr val="bg1"/>
                </a:solidFill>
              </a:rPr>
              <a:t>        用血量</a:t>
            </a:r>
            <a:r>
              <a:rPr lang="zh-CN" altLang="en-US" sz="2000" dirty="0" smtClean="0">
                <a:solidFill>
                  <a:schemeClr val="bg1"/>
                </a:solidFill>
              </a:rPr>
              <a:t>：</a:t>
            </a:r>
            <a:r>
              <a:rPr lang="en-US" altLang="zh-CN" sz="2000" dirty="0" smtClean="0">
                <a:solidFill>
                  <a:schemeClr val="bg1"/>
                </a:solidFill>
              </a:rPr>
              <a:t>1</a:t>
            </a:r>
            <a:r>
              <a:rPr lang="zh-CN" altLang="en-US" sz="2000" dirty="0" smtClean="0">
                <a:solidFill>
                  <a:schemeClr val="bg1"/>
                </a:solidFill>
              </a:rPr>
              <a:t>ul</a:t>
            </a:r>
            <a:endParaRPr lang="zh-CN" altLang="en-US" sz="2000" dirty="0">
              <a:solidFill>
                <a:schemeClr val="bg1"/>
              </a:solidFill>
            </a:endParaRPr>
          </a:p>
          <a:p>
            <a:pPr algn="l"/>
            <a:r>
              <a:rPr lang="zh-CN" altLang="en-US" sz="2000" dirty="0">
                <a:solidFill>
                  <a:schemeClr val="bg1"/>
                </a:solidFill>
              </a:rPr>
              <a:t>        测量方法：电化学法</a:t>
            </a:r>
          </a:p>
          <a:p>
            <a:pPr algn="l"/>
            <a:r>
              <a:rPr lang="zh-CN" altLang="en-US" sz="2000" dirty="0">
                <a:solidFill>
                  <a:schemeClr val="bg1"/>
                </a:solidFill>
              </a:rPr>
              <a:t>        测量时间：5秒</a:t>
            </a:r>
          </a:p>
          <a:p>
            <a:pPr algn="l"/>
            <a:r>
              <a:rPr lang="zh-CN" altLang="en-US" sz="2000" dirty="0">
                <a:solidFill>
                  <a:schemeClr val="bg1"/>
                </a:solidFill>
              </a:rPr>
              <a:t>        测量范围：2.2mmol/L~27.8mmol/L</a:t>
            </a:r>
          </a:p>
          <a:p>
            <a:pPr algn="l"/>
            <a:r>
              <a:rPr lang="zh-CN" altLang="en-US" sz="2000" dirty="0">
                <a:solidFill>
                  <a:schemeClr val="bg1"/>
                </a:solidFill>
              </a:rPr>
              <a:t>        记忆容量：存储1000个历史记录</a:t>
            </a:r>
          </a:p>
          <a:p>
            <a:pPr algn="l"/>
            <a:r>
              <a:rPr lang="zh-CN" altLang="en-US" sz="2000" dirty="0">
                <a:solidFill>
                  <a:schemeClr val="bg1"/>
                </a:solidFill>
              </a:rPr>
              <a:t>        其他功能：可形成表格查看历史记录</a:t>
            </a:r>
          </a:p>
          <a:p>
            <a:pPr algn="l"/>
            <a:r>
              <a:rPr lang="zh-CN" altLang="en-US" sz="2000" dirty="0">
                <a:solidFill>
                  <a:schemeClr val="bg1"/>
                </a:solidFill>
              </a:rPr>
              <a:t>                         可通过数据端口转移数据                </a:t>
            </a:r>
          </a:p>
          <a:p>
            <a:pPr algn="l"/>
            <a:r>
              <a:rPr lang="zh-CN" altLang="en-US" sz="2000" dirty="0">
                <a:solidFill>
                  <a:schemeClr val="bg1"/>
                </a:solidFill>
              </a:rPr>
              <a:t>        售价：￥1188</a:t>
            </a:r>
          </a:p>
        </p:txBody>
      </p:sp>
      <p:pic>
        <p:nvPicPr>
          <p:cNvPr id="6149" name="Picture 5" descr="rBEhUlJiLGAIAAAAAAIXrNhuFVYAAEVqAMGpkgAAhfE7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7588" y="0"/>
            <a:ext cx="61198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Text Box 6"/>
          <p:cNvSpPr txBox="1">
            <a:spLocks noChangeArrowheads="1"/>
          </p:cNvSpPr>
          <p:nvPr/>
        </p:nvSpPr>
        <p:spPr bwMode="auto">
          <a:xfrm>
            <a:off x="862013" y="5794375"/>
            <a:ext cx="1635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bwMode="auto">
      <p:bgPr>
        <a:gradFill rotWithShape="1">
          <a:gsLst>
            <a:gs pos="0">
              <a:srgbClr val="B82D2F"/>
            </a:gs>
            <a:gs pos="100000">
              <a:srgbClr val="892123"/>
            </a:gs>
          </a:gsLst>
          <a:lin ang="5400000" scaled="1"/>
        </a:gradFill>
        <a:effectLst/>
      </p:bgPr>
    </p:bg>
    <p:spTree>
      <p:nvGrpSpPr>
        <p:cNvPr id="1" name=""/>
        <p:cNvGrpSpPr/>
        <p:nvPr/>
      </p:nvGrpSpPr>
      <p:grpSpPr>
        <a:xfrm>
          <a:off x="0" y="0"/>
          <a:ext cx="0" cy="0"/>
          <a:chOff x="0" y="0"/>
          <a:chExt cx="0" cy="0"/>
        </a:xfrm>
      </p:grpSpPr>
      <p:sp>
        <p:nvSpPr>
          <p:cNvPr id="7170" name="矩形 6"/>
          <p:cNvSpPr>
            <a:spLocks noChangeArrowheads="1"/>
          </p:cNvSpPr>
          <p:nvPr/>
        </p:nvSpPr>
        <p:spPr bwMode="auto">
          <a:xfrm>
            <a:off x="265113" y="228600"/>
            <a:ext cx="11658600" cy="6400800"/>
          </a:xfrm>
          <a:prstGeom prst="rect">
            <a:avLst/>
          </a:prstGeom>
          <a:noFill/>
          <a:ln w="15875" cap="flat" cmpd="sng">
            <a:solidFill>
              <a:srgbClr val="86202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FFFFFF"/>
              </a:solidFill>
              <a:latin typeface="幼圆" panose="02010509060101010101" pitchFamily="49" charset="-122"/>
              <a:ea typeface="幼圆" panose="02010509060101010101" pitchFamily="49" charset="-122"/>
              <a:sym typeface="幼圆" panose="02010509060101010101" pitchFamily="49" charset="-122"/>
            </a:endParaRPr>
          </a:p>
        </p:txBody>
      </p:sp>
      <p:sp>
        <p:nvSpPr>
          <p:cNvPr id="7171" name="标题 1"/>
          <p:cNvSpPr>
            <a:spLocks noGrp="1" noChangeArrowheads="1"/>
          </p:cNvSpPr>
          <p:nvPr>
            <p:ph type="title" idx="4294967295"/>
          </p:nvPr>
        </p:nvSpPr>
        <p:spPr>
          <a:xfrm>
            <a:off x="263525" y="261938"/>
            <a:ext cx="5905500" cy="1150937"/>
          </a:xfrm>
          <a:ln/>
        </p:spPr>
        <p:txBody>
          <a:bodyPr anchor="b"/>
          <a:lstStyle/>
          <a:p>
            <a:pPr marL="0" indent="0">
              <a:lnSpc>
                <a:spcPct val="80000"/>
              </a:lnSpc>
            </a:pPr>
            <a:r>
              <a:rPr lang="zh-CN" altLang="en-US" sz="2800"/>
              <a:t>产品三：</a:t>
            </a:r>
            <a:br>
              <a:rPr lang="zh-CN" altLang="en-US" sz="2800"/>
            </a:br>
            <a:r>
              <a:rPr lang="zh-CN" altLang="en-US" sz="2800"/>
              <a:t/>
            </a:r>
            <a:br>
              <a:rPr lang="zh-CN" altLang="en-US" sz="2800"/>
            </a:br>
            <a:r>
              <a:rPr lang="zh-CN" altLang="en-US" sz="2800"/>
              <a:t>              德国罗氏血糖仪</a:t>
            </a:r>
          </a:p>
        </p:txBody>
      </p:sp>
      <p:sp>
        <p:nvSpPr>
          <p:cNvPr id="7172" name="文本占位符 2"/>
          <p:cNvSpPr>
            <a:spLocks noGrp="1" noChangeArrowheads="1"/>
          </p:cNvSpPr>
          <p:nvPr>
            <p:ph type="body" idx="1"/>
          </p:nvPr>
        </p:nvSpPr>
        <p:spPr>
          <a:xfrm>
            <a:off x="263525" y="1630363"/>
            <a:ext cx="5905500" cy="5229225"/>
          </a:xfrm>
          <a:ln/>
        </p:spPr>
        <p:txBody>
          <a:bodyPr/>
          <a:lstStyle/>
          <a:p>
            <a:pPr algn="l"/>
            <a:r>
              <a:rPr lang="zh-CN" altLang="en-US" sz="2000" dirty="0">
                <a:solidFill>
                  <a:schemeClr val="bg1"/>
                </a:solidFill>
              </a:rPr>
              <a:t>参数：</a:t>
            </a:r>
          </a:p>
          <a:p>
            <a:pPr algn="l"/>
            <a:r>
              <a:rPr lang="zh-CN" altLang="en-US" sz="2000" dirty="0">
                <a:solidFill>
                  <a:schemeClr val="bg1"/>
                </a:solidFill>
              </a:rPr>
              <a:t>        检测样本：末梢全血</a:t>
            </a:r>
          </a:p>
          <a:p>
            <a:pPr algn="l"/>
            <a:r>
              <a:rPr lang="zh-CN" altLang="en-US" sz="2000" dirty="0">
                <a:solidFill>
                  <a:schemeClr val="bg1"/>
                </a:solidFill>
              </a:rPr>
              <a:t>        用血量</a:t>
            </a:r>
            <a:r>
              <a:rPr lang="zh-CN" altLang="en-US" sz="2000" dirty="0" smtClean="0">
                <a:solidFill>
                  <a:schemeClr val="bg1"/>
                </a:solidFill>
              </a:rPr>
              <a:t>：</a:t>
            </a:r>
            <a:r>
              <a:rPr lang="en-US" altLang="zh-CN" sz="2000" dirty="0" smtClean="0">
                <a:solidFill>
                  <a:schemeClr val="bg1"/>
                </a:solidFill>
              </a:rPr>
              <a:t>1</a:t>
            </a:r>
            <a:r>
              <a:rPr lang="zh-CN" altLang="en-US" sz="2000" dirty="0" smtClean="0">
                <a:solidFill>
                  <a:schemeClr val="bg1"/>
                </a:solidFill>
              </a:rPr>
              <a:t>ul</a:t>
            </a:r>
            <a:endParaRPr lang="zh-CN" altLang="en-US" sz="2000" dirty="0">
              <a:solidFill>
                <a:schemeClr val="bg1"/>
              </a:solidFill>
            </a:endParaRPr>
          </a:p>
          <a:p>
            <a:pPr algn="l"/>
            <a:r>
              <a:rPr lang="zh-CN" altLang="en-US" sz="2000" dirty="0">
                <a:solidFill>
                  <a:schemeClr val="bg1"/>
                </a:solidFill>
              </a:rPr>
              <a:t>        测量方法：电化学法</a:t>
            </a:r>
          </a:p>
          <a:p>
            <a:pPr algn="l"/>
            <a:r>
              <a:rPr lang="zh-CN" altLang="en-US" sz="2000" dirty="0">
                <a:solidFill>
                  <a:schemeClr val="bg1"/>
                </a:solidFill>
              </a:rPr>
              <a:t>        测量时间：5秒</a:t>
            </a:r>
          </a:p>
          <a:p>
            <a:pPr algn="l"/>
            <a:r>
              <a:rPr lang="zh-CN" altLang="en-US" sz="2000" dirty="0">
                <a:solidFill>
                  <a:schemeClr val="bg1"/>
                </a:solidFill>
              </a:rPr>
              <a:t>        测量范围：2.2mmol/L~27.8mmol/L</a:t>
            </a:r>
          </a:p>
          <a:p>
            <a:pPr algn="l"/>
            <a:r>
              <a:rPr lang="zh-CN" altLang="en-US" sz="2000" dirty="0">
                <a:solidFill>
                  <a:schemeClr val="bg1"/>
                </a:solidFill>
              </a:rPr>
              <a:t>        记忆容量：存储500个历史记录</a:t>
            </a:r>
          </a:p>
          <a:p>
            <a:pPr algn="l"/>
            <a:r>
              <a:rPr lang="zh-CN" altLang="en-US" sz="2000" dirty="0">
                <a:solidFill>
                  <a:schemeClr val="bg1"/>
                </a:solidFill>
              </a:rPr>
              <a:t>        其他功能：计算任意天数的平均值</a:t>
            </a:r>
          </a:p>
          <a:p>
            <a:pPr algn="l"/>
            <a:r>
              <a:rPr lang="zh-CN" altLang="en-US" sz="2000" dirty="0">
                <a:solidFill>
                  <a:schemeClr val="bg1"/>
                </a:solidFill>
              </a:rPr>
              <a:t>                         通过USB端口连接电脑分析数据                </a:t>
            </a:r>
          </a:p>
          <a:p>
            <a:pPr algn="l"/>
            <a:r>
              <a:rPr lang="zh-CN" altLang="en-US" sz="2000" dirty="0">
                <a:solidFill>
                  <a:schemeClr val="bg1"/>
                </a:solidFill>
              </a:rPr>
              <a:t>        售价：￥1058</a:t>
            </a:r>
          </a:p>
          <a:p>
            <a:pPr algn="l"/>
            <a:endParaRPr lang="zh-CN" altLang="en-US" sz="2000" dirty="0">
              <a:solidFill>
                <a:schemeClr val="bg1"/>
              </a:solidFill>
            </a:endParaRPr>
          </a:p>
        </p:txBody>
      </p:sp>
      <p:pic>
        <p:nvPicPr>
          <p:cNvPr id="7173" name="Picture 5" descr="rBEhWlMYL2EIAAAAAAB6bjj1TxgAAJjMgPqQVUAAHqG726"/>
          <p:cNvPicPr>
            <a:picLocks noChangeAspect="1" noChangeArrowheads="1"/>
          </p:cNvPicPr>
          <p:nvPr/>
        </p:nvPicPr>
        <p:blipFill>
          <a:blip r:embed="rId2">
            <a:extLst>
              <a:ext uri="{28A0092B-C50C-407E-A947-70E740481C1C}">
                <a14:useLocalDpi xmlns:a14="http://schemas.microsoft.com/office/drawing/2010/main" val="0"/>
              </a:ext>
            </a:extLst>
          </a:blip>
          <a:srcRect l="-677" t="38658"/>
          <a:stretch>
            <a:fillRect/>
          </a:stretch>
        </p:blipFill>
        <p:spPr bwMode="auto">
          <a:xfrm>
            <a:off x="6097588" y="1588"/>
            <a:ext cx="6096000"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6" descr="rBEhWlMYL2UIAAAAAAC57wCCqZ0AAJjMwEDE1UAALoH742"/>
          <p:cNvPicPr>
            <a:picLocks noChangeAspect="1" noChangeArrowheads="1"/>
          </p:cNvPicPr>
          <p:nvPr/>
        </p:nvPicPr>
        <p:blipFill>
          <a:blip r:embed="rId3">
            <a:extLst>
              <a:ext uri="{28A0092B-C50C-407E-A947-70E740481C1C}">
                <a14:useLocalDpi xmlns:a14="http://schemas.microsoft.com/office/drawing/2010/main" val="0"/>
              </a:ext>
            </a:extLst>
          </a:blip>
          <a:srcRect b="14908"/>
          <a:stretch>
            <a:fillRect/>
          </a:stretch>
        </p:blipFill>
        <p:spPr bwMode="auto">
          <a:xfrm>
            <a:off x="6169025" y="3284538"/>
            <a:ext cx="6022975"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 Box 7"/>
          <p:cNvSpPr txBox="1">
            <a:spLocks noChangeArrowheads="1"/>
          </p:cNvSpPr>
          <p:nvPr/>
        </p:nvSpPr>
        <p:spPr bwMode="auto">
          <a:xfrm flipH="1">
            <a:off x="7392988" y="404813"/>
            <a:ext cx="762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sz="3600">
              <a:solidFill>
                <a:schemeClr val="accent1"/>
              </a:solidFill>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bwMode="auto">
      <p:bgPr>
        <a:gradFill rotWithShape="1">
          <a:gsLst>
            <a:gs pos="0">
              <a:srgbClr val="B82D2F"/>
            </a:gs>
            <a:gs pos="100000">
              <a:srgbClr val="892123"/>
            </a:gs>
          </a:gsLst>
          <a:lin ang="5400000" scaled="1"/>
        </a:gradFill>
        <a:effectLst/>
      </p:bgPr>
    </p:bg>
    <p:spTree>
      <p:nvGrpSpPr>
        <p:cNvPr id="1" name=""/>
        <p:cNvGrpSpPr/>
        <p:nvPr/>
      </p:nvGrpSpPr>
      <p:grpSpPr>
        <a:xfrm>
          <a:off x="0" y="0"/>
          <a:ext cx="0" cy="0"/>
          <a:chOff x="0" y="0"/>
          <a:chExt cx="0" cy="0"/>
        </a:xfrm>
      </p:grpSpPr>
      <p:sp>
        <p:nvSpPr>
          <p:cNvPr id="8194" name="矩形 6"/>
          <p:cNvSpPr>
            <a:spLocks noChangeArrowheads="1"/>
          </p:cNvSpPr>
          <p:nvPr/>
        </p:nvSpPr>
        <p:spPr bwMode="auto">
          <a:xfrm>
            <a:off x="265113" y="228600"/>
            <a:ext cx="11658600" cy="6400800"/>
          </a:xfrm>
          <a:prstGeom prst="rect">
            <a:avLst/>
          </a:prstGeom>
          <a:noFill/>
          <a:ln w="15875" cap="flat" cmpd="sng">
            <a:solidFill>
              <a:srgbClr val="86202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zh-CN">
              <a:solidFill>
                <a:srgbClr val="FFFFFF"/>
              </a:solidFill>
              <a:latin typeface="幼圆" panose="02010509060101010101" pitchFamily="49" charset="-122"/>
              <a:ea typeface="幼圆" panose="02010509060101010101" pitchFamily="49" charset="-122"/>
              <a:sym typeface="幼圆" panose="02010509060101010101" pitchFamily="49" charset="-122"/>
            </a:endParaRPr>
          </a:p>
        </p:txBody>
      </p:sp>
      <p:sp>
        <p:nvSpPr>
          <p:cNvPr id="8195" name="标题 1"/>
          <p:cNvSpPr>
            <a:spLocks noGrp="1" noChangeArrowheads="1"/>
          </p:cNvSpPr>
          <p:nvPr>
            <p:ph type="title" idx="4294967295"/>
          </p:nvPr>
        </p:nvSpPr>
        <p:spPr>
          <a:xfrm>
            <a:off x="1066800" y="1828800"/>
            <a:ext cx="7772400" cy="3178175"/>
          </a:xfrm>
          <a:ln/>
        </p:spPr>
        <p:txBody>
          <a:bodyPr anchor="b"/>
          <a:lstStyle/>
          <a:p>
            <a:pPr marL="0" indent="0">
              <a:lnSpc>
                <a:spcPct val="80000"/>
              </a:lnSpc>
            </a:pPr>
            <a:endParaRPr lang="zh-CN" altLang="zh-CN" sz="5400"/>
          </a:p>
        </p:txBody>
      </p:sp>
      <p:sp>
        <p:nvSpPr>
          <p:cNvPr id="8196" name="文本占位符 2"/>
          <p:cNvSpPr>
            <a:spLocks noGrp="1" noChangeArrowheads="1"/>
          </p:cNvSpPr>
          <p:nvPr>
            <p:ph type="body" idx="1"/>
          </p:nvPr>
        </p:nvSpPr>
        <p:spPr>
          <a:xfrm>
            <a:off x="1066800" y="5181600"/>
            <a:ext cx="7772400" cy="685800"/>
          </a:xfrm>
          <a:ln/>
        </p:spPr>
        <p:txBody>
          <a:bodyPr/>
          <a:lstStyle/>
          <a:p>
            <a:pPr algn="l"/>
            <a:endParaRPr lang="zh-CN" altLang="zh-CN" sz="2000">
              <a:solidFill>
                <a:schemeClr val="bg1"/>
              </a:solidFill>
            </a:endParaRPr>
          </a:p>
        </p:txBody>
      </p:sp>
      <p:pic>
        <p:nvPicPr>
          <p:cNvPr id="8197" name="Picture 5" descr="T2y2DcXlNbXXXXXXXX-1962765412.jpg_q90"/>
          <p:cNvPicPr>
            <a:picLocks noChangeAspect="1" noChangeArrowheads="1"/>
          </p:cNvPicPr>
          <p:nvPr/>
        </p:nvPicPr>
        <p:blipFill>
          <a:blip r:embed="rId2">
            <a:extLst>
              <a:ext uri="{28A0092B-C50C-407E-A947-70E740481C1C}">
                <a14:useLocalDpi xmlns:a14="http://schemas.microsoft.com/office/drawing/2010/main" val="0"/>
              </a:ext>
            </a:extLst>
          </a:blip>
          <a:srcRect t="69574"/>
          <a:stretch>
            <a:fillRect/>
          </a:stretch>
        </p:blipFill>
        <p:spPr bwMode="auto">
          <a:xfrm>
            <a:off x="1588" y="1341438"/>
            <a:ext cx="6167437"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descr="T2J6DxXpdXXXXXXXXX_!!8810331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025" y="1588"/>
            <a:ext cx="60245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 Box 7"/>
          <p:cNvSpPr txBox="1">
            <a:spLocks noChangeArrowheads="1"/>
          </p:cNvSpPr>
          <p:nvPr/>
        </p:nvSpPr>
        <p:spPr bwMode="auto">
          <a:xfrm>
            <a:off x="336550" y="333375"/>
            <a:ext cx="2819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8200" name="Text Box 8"/>
          <p:cNvSpPr txBox="1">
            <a:spLocks noChangeArrowheads="1"/>
          </p:cNvSpPr>
          <p:nvPr/>
        </p:nvSpPr>
        <p:spPr bwMode="auto">
          <a:xfrm>
            <a:off x="338138" y="261938"/>
            <a:ext cx="5759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8201" name="Text Box 9"/>
          <p:cNvSpPr txBox="1">
            <a:spLocks noChangeArrowheads="1"/>
          </p:cNvSpPr>
          <p:nvPr/>
        </p:nvSpPr>
        <p:spPr bwMode="auto">
          <a:xfrm>
            <a:off x="263525" y="261938"/>
            <a:ext cx="5908675"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chemeClr val="bg1"/>
                </a:solidFill>
                <a:latin typeface="微软雅黑" panose="020B0503020204020204" pitchFamily="34" charset="-122"/>
                <a:ea typeface="微软雅黑" panose="020B0503020204020204" pitchFamily="34" charset="-122"/>
              </a:rPr>
              <a:t>产品四：</a:t>
            </a:r>
          </a:p>
          <a:p>
            <a:r>
              <a:rPr lang="zh-CN" altLang="en-US" sz="2800">
                <a:solidFill>
                  <a:schemeClr val="bg1"/>
                </a:solidFill>
                <a:latin typeface="微软雅黑" panose="020B0503020204020204" pitchFamily="34" charset="-122"/>
                <a:ea typeface="微软雅黑" panose="020B0503020204020204" pitchFamily="34" charset="-122"/>
              </a:rPr>
              <a:t>             麦步康蓝牙血糖仪</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idx="4294967295"/>
          </p:nvPr>
        </p:nvSpPr>
        <p:spPr>
          <a:ln/>
        </p:spPr>
        <p:txBody>
          <a:bodyPr/>
          <a:lstStyle/>
          <a:p>
            <a:pPr marL="0" indent="0"/>
            <a:r>
              <a:rPr lang="zh-CN" altLang="en-US"/>
              <a:t>无创血糖技术的发展与前景</a:t>
            </a:r>
          </a:p>
        </p:txBody>
      </p:sp>
      <p:sp>
        <p:nvSpPr>
          <p:cNvPr id="9219" name="Text Box 3"/>
          <p:cNvSpPr txBox="1">
            <a:spLocks noChangeArrowheads="1"/>
          </p:cNvSpPr>
          <p:nvPr/>
        </p:nvSpPr>
        <p:spPr bwMode="auto">
          <a:xfrm>
            <a:off x="479425" y="1773238"/>
            <a:ext cx="107632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a:t>1.测量皮下渗出组织液的中血糖浓度的方法</a:t>
            </a:r>
          </a:p>
          <a:p>
            <a:pPr>
              <a:lnSpc>
                <a:spcPct val="150000"/>
              </a:lnSpc>
            </a:pPr>
            <a:r>
              <a:rPr lang="zh-CN" altLang="en-US" sz="2000"/>
              <a:t>原理：通过皮下渗出的组织液进行葡萄糖水平的检测</a:t>
            </a:r>
          </a:p>
          <a:p>
            <a:pPr>
              <a:lnSpc>
                <a:spcPct val="150000"/>
              </a:lnSpc>
            </a:pPr>
            <a:r>
              <a:rPr lang="zh-CN" altLang="en-US" sz="2000"/>
              <a:t>优点：无需采学</a:t>
            </a:r>
          </a:p>
          <a:p>
            <a:pPr>
              <a:lnSpc>
                <a:spcPct val="150000"/>
              </a:lnSpc>
            </a:pPr>
            <a:r>
              <a:rPr lang="zh-CN" altLang="en-US" sz="2000"/>
              <a:t>缺点：测定结果不如微创便携式血糖仪准确，反应也较慢</a:t>
            </a:r>
          </a:p>
          <a:p>
            <a:pPr>
              <a:lnSpc>
                <a:spcPct val="150000"/>
              </a:lnSpc>
            </a:pPr>
            <a:r>
              <a:rPr lang="zh-CN" altLang="en-US" sz="2000"/>
              <a:t>产品：手表血糖仪</a:t>
            </a:r>
          </a:p>
          <a:p>
            <a:pPr>
              <a:lnSpc>
                <a:spcPct val="150000"/>
              </a:lnSpc>
            </a:pPr>
            <a:r>
              <a:rPr lang="zh-CN" altLang="en-US" sz="2000"/>
              <a:t>产品介绍:它是一种无创血糖值测量的工具，在实际使用中葡萄糖手表测定的并不是血液中的葡萄糖含量，而是组织液中的葡萄糖水平，其理论依据为血糖值和组织液中的糖糖量基本上是对等的。此表中国科技论文在线在外形上比一般手表略大，在表的背部有渗透液传感器模块用来接触皮肤，此模块包含一个微弱的电流并且通过微透析技术，利用透出皮肤的皮下组织液，测定其组织液的含糖量。</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noChangeArrowheads="1"/>
          </p:cNvSpPr>
          <p:nvPr>
            <p:ph type="title" idx="4294967295"/>
          </p:nvPr>
        </p:nvSpPr>
        <p:spPr>
          <a:ln/>
        </p:spPr>
        <p:txBody>
          <a:bodyPr/>
          <a:lstStyle/>
          <a:p>
            <a:pPr marL="0" indent="0"/>
            <a:r>
              <a:rPr lang="zh-CN" altLang="en-US"/>
              <a:t>无创血糖技术的发展与前景</a:t>
            </a:r>
          </a:p>
        </p:txBody>
      </p:sp>
      <p:sp>
        <p:nvSpPr>
          <p:cNvPr id="10243" name="Text Box 3"/>
          <p:cNvSpPr txBox="1">
            <a:spLocks noChangeArrowheads="1"/>
          </p:cNvSpPr>
          <p:nvPr/>
        </p:nvSpPr>
        <p:spPr bwMode="auto">
          <a:xfrm>
            <a:off x="479425" y="1774825"/>
            <a:ext cx="1076325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a:t>2.皮下植入传感器方法的无创血糖测量</a:t>
            </a:r>
          </a:p>
          <a:p>
            <a:pPr>
              <a:lnSpc>
                <a:spcPct val="150000"/>
              </a:lnSpc>
            </a:pPr>
            <a:r>
              <a:rPr lang="zh-CN" altLang="en-US" sz="2000"/>
              <a:t>原理：用一个外表涂有一种可以对酸度变化及时做出正确反应的聚合物传感器来检测葡萄糖氧化酶的含量</a:t>
            </a:r>
          </a:p>
          <a:p>
            <a:pPr>
              <a:lnSpc>
                <a:spcPct val="150000"/>
              </a:lnSpc>
            </a:pPr>
            <a:r>
              <a:rPr lang="zh-CN" altLang="en-US" sz="2000"/>
              <a:t>优点：无需采学</a:t>
            </a:r>
          </a:p>
          <a:p>
            <a:pPr>
              <a:lnSpc>
                <a:spcPct val="150000"/>
              </a:lnSpc>
            </a:pPr>
            <a:r>
              <a:rPr lang="zh-CN" altLang="en-US" sz="2000"/>
              <a:t>缺点：测定结果不如微创便携式血糖仪准确</a:t>
            </a:r>
          </a:p>
          <a:p>
            <a:pPr>
              <a:lnSpc>
                <a:spcPct val="150000"/>
              </a:lnSpc>
            </a:pPr>
            <a:r>
              <a:rPr lang="zh-CN" altLang="en-US" sz="2000"/>
              <a:t>实践：美国宾夕法尼亚州立大学已经研制出一种无线微型传感器，糖尿病患者只需将这种传感器植于表皮组织之下，然后根据传感器的电子读数就可以随时监控自身的血糖水平，同时可以向自己的主治医师传送实时的监测报告</a:t>
            </a:r>
          </a:p>
        </p:txBody>
      </p:sp>
    </p:spTree>
  </p:cSld>
  <p:clrMapOvr>
    <a:masterClrMapping/>
  </p:clrMapOvr>
  <p:transition spd="med">
    <p:fade/>
  </p:transition>
</p:sld>
</file>

<file path=ppt/theme/theme1.xml><?xml version="1.0" encoding="utf-8"?>
<a:theme xmlns:a="http://schemas.openxmlformats.org/drawingml/2006/main" name="MedicalHealth_16x9">
  <a:themeElements>
    <a:clrScheme name="">
      <a:dk1>
        <a:srgbClr val="000000"/>
      </a:dk1>
      <a:lt1>
        <a:srgbClr val="FFFFFF"/>
      </a:lt1>
      <a:dk2>
        <a:srgbClr val="656367"/>
      </a:dk2>
      <a:lt2>
        <a:srgbClr val="F2F2F2"/>
      </a:lt2>
      <a:accent1>
        <a:srgbClr val="B82D2F"/>
      </a:accent1>
      <a:accent2>
        <a:srgbClr val="333333"/>
      </a:accent2>
      <a:accent3>
        <a:srgbClr val="FFFFFF"/>
      </a:accent3>
      <a:accent4>
        <a:srgbClr val="000000"/>
      </a:accent4>
      <a:accent5>
        <a:srgbClr val="D8ADAD"/>
      </a:accent5>
      <a:accent6>
        <a:srgbClr val="2D2D2D"/>
      </a:accent6>
      <a:hlink>
        <a:srgbClr val="164E6E"/>
      </a:hlink>
      <a:folHlink>
        <a:srgbClr val="667F6D"/>
      </a:folHlink>
    </a:clrScheme>
    <a:fontScheme name="MedicalHealth_16x9">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edicalHealth_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MedicalHealth">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3.xml><?xml version="1.0" encoding="utf-8"?>
<a:theme xmlns:a="http://schemas.openxmlformats.org/drawingml/2006/main" name="Office 主题">
  <a:themeElements>
    <a:clrScheme name="">
      <a:dk1>
        <a:srgbClr val="000000"/>
      </a:dk1>
      <a:lt1>
        <a:srgbClr val="FFFFFF"/>
      </a:lt1>
      <a:dk2>
        <a:srgbClr val="656367"/>
      </a:dk2>
      <a:lt2>
        <a:srgbClr val="F2F2F2"/>
      </a:lt2>
      <a:accent1>
        <a:srgbClr val="B82D2F"/>
      </a:accent1>
      <a:accent2>
        <a:srgbClr val="333333"/>
      </a:accent2>
      <a:accent3>
        <a:srgbClr val="FFFFFF"/>
      </a:accent3>
      <a:accent4>
        <a:srgbClr val="000000"/>
      </a:accent4>
      <a:accent5>
        <a:srgbClr val="D8ADAD"/>
      </a:accent5>
      <a:accent6>
        <a:srgbClr val="2D2D2D"/>
      </a:accent6>
      <a:hlink>
        <a:srgbClr val="164E6E"/>
      </a:hlink>
      <a:folHlink>
        <a:srgbClr val="667F6D"/>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1197</Words>
  <Characters>0</Characters>
  <Application>Microsoft Office PowerPoint</Application>
  <DocSecurity>0</DocSecurity>
  <PresentationFormat>宽屏</PresentationFormat>
  <Lines>0</Lines>
  <Paragraphs>96</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宋体</vt:lpstr>
      <vt:lpstr>微软雅黑</vt:lpstr>
      <vt:lpstr>幼圆</vt:lpstr>
      <vt:lpstr>Arial</vt:lpstr>
      <vt:lpstr>Calibri</vt:lpstr>
      <vt:lpstr>Franklin Gothic Medium</vt:lpstr>
      <vt:lpstr>Wingdings</vt:lpstr>
      <vt:lpstr>MedicalHealth_16x9</vt:lpstr>
      <vt:lpstr>1_MedicalHealth_16x9</vt:lpstr>
      <vt:lpstr>唐医生 自助血糖 监测系统</vt:lpstr>
      <vt:lpstr>Why?</vt:lpstr>
      <vt:lpstr>两种主流血糖测量方法的对比</vt:lpstr>
      <vt:lpstr>产品一：              北京三诺血糖仪 </vt:lpstr>
      <vt:lpstr>产品二：               美国强生血糖仪</vt:lpstr>
      <vt:lpstr>产品三：                德国罗氏血糖仪</vt:lpstr>
      <vt:lpstr>PowerPoint 演示文稿</vt:lpstr>
      <vt:lpstr>无创血糖技术的发展与前景</vt:lpstr>
      <vt:lpstr>无创血糖技术的发展与前景</vt:lpstr>
      <vt:lpstr>无创血糖技术的发展与前景</vt:lpstr>
      <vt:lpstr>无创血糖技术的发展与前景</vt:lpstr>
      <vt:lpstr>无创血糖技术的发展与前景</vt:lpstr>
      <vt:lpstr>结论</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唐医生 自助血糖 监测系统</dc:title>
  <dc:subject/>
  <dc:creator>解飞</dc:creator>
  <cp:keywords/>
  <dc:description/>
  <cp:lastModifiedBy>林达意</cp:lastModifiedBy>
  <cp:revision>3</cp:revision>
  <dcterms:created xsi:type="dcterms:W3CDTF">2014-03-24T01:13:00Z</dcterms:created>
  <dcterms:modified xsi:type="dcterms:W3CDTF">2014-04-02T08:29:13Z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TC029010249991</vt:lpwstr>
  </property>
  <property fmtid="{D5CDD505-2E9C-101B-9397-08002B2CF9AE}" pid="3" name="KSOProductBuildVer">
    <vt:lpwstr>2052-9.1.0.4517</vt:lpwstr>
  </property>
</Properties>
</file>