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7.xml"/>
  <Override ContentType="application/vnd.openxmlformats-officedocument.presentationml.slide+xml" PartName="/ppt/slides/slide47.xml"/>
  <Override ContentType="application/vnd.openxmlformats-officedocument.presentationml.slide+xml" PartName="/ppt/slides/slide45.xml"/>
  <Override ContentType="application/vnd.openxmlformats-officedocument.presentationml.slide+xml" PartName="/ppt/slides/slide6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42.xml"/>
  <Override ContentType="application/vnd.openxmlformats-officedocument.presentationml.slide+xml" PartName="/ppt/slides/slide40.xml"/>
  <Override ContentType="application/vnd.openxmlformats-officedocument.presentationml.slide+xml" PartName="/ppt/slides/slide1.xml"/>
  <Override ContentType="application/vnd.openxmlformats-officedocument.presentationml.slide+xml" PartName="/ppt/slides/slide44.xml"/>
  <Override ContentType="application/vnd.openxmlformats-officedocument.presentationml.slide+xml" PartName="/ppt/slides/slide46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8.xml"/>
  <Override ContentType="application/vnd.openxmlformats-officedocument.presentationml.slide+xml" PartName="/ppt/slides/slide49.xml"/>
  <Override ContentType="application/vnd.openxmlformats-officedocument.presentationml.slide+xml" PartName="/ppt/slides/slide14.xml"/>
  <Override ContentType="application/vnd.openxmlformats-officedocument.presentationml.slide+xml" PartName="/ppt/slides/slide22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48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34.xml"/>
  <Override ContentType="application/vnd.openxmlformats-officedocument.presentationml.slide+xml" PartName="/ppt/slides/slide10.xml"/>
  <Override ContentType="application/vnd.openxmlformats-officedocument.presentationml.slide+xml" PartName="/ppt/slides/slide31.xml"/>
  <Override ContentType="application/vnd.openxmlformats-officedocument.presentationml.slide+xml" PartName="/ppt/slides/slide43.xml"/>
  <Override ContentType="application/vnd.openxmlformats-officedocument.presentationml.slide+xml" PartName="/ppt/slides/slide3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4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6858000" cx="9144000"/>
  <p:notesSz cy="9144000" cx="6858000"/>
  <p:defaultTextStyle>
    <a:defPPr marR="0" algn="l" rtl="0">
      <a:lnSpc>
        <a:spcPct val="100.00%"/>
      </a:lnSpc>
      <a:spcBef>
        <a:spcPts val="0"/>
      </a:spcBef>
      <a:spcAft>
        <a:spcPts val="0"/>
      </a:spcAft>
    </a:defPPr>
    <a:lvl1pPr marR="0" algn="l" rtl="0">
      <a:lnSpc>
        <a:spcPct val="100.00%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.00%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.00%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.00%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.00%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.00%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.00%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.00%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.00%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39" Target="slides/slide33.xml"/><Relationship Type="http://schemas.openxmlformats.org/officeDocument/2006/relationships/slide" Id="rId38" Target="slides/slide32.xml"/><Relationship Type="http://schemas.openxmlformats.org/officeDocument/2006/relationships/slide" Id="rId37" Target="slides/slide31.xml"/><Relationship Type="http://schemas.openxmlformats.org/officeDocument/2006/relationships/slide" Id="rId36" Target="slides/slide30.xml"/><Relationship Type="http://schemas.openxmlformats.org/officeDocument/2006/relationships/slide" Id="rId30" Target="slides/slide24.xml"/><Relationship Type="http://schemas.openxmlformats.org/officeDocument/2006/relationships/slide" Id="rId31" Target="slides/slide25.xml"/><Relationship Type="http://schemas.openxmlformats.org/officeDocument/2006/relationships/slide" Id="rId34" Target="slides/slide28.xml"/><Relationship Type="http://schemas.openxmlformats.org/officeDocument/2006/relationships/slide" Id="rId35" Target="slides/slide29.xml"/><Relationship Type="http://schemas.openxmlformats.org/officeDocument/2006/relationships/slide" Id="rId32" Target="slides/slide26.xml"/><Relationship Type="http://schemas.openxmlformats.org/officeDocument/2006/relationships/slide" Id="rId33" Target="slides/slide27.xml"/><Relationship Type="http://schemas.openxmlformats.org/officeDocument/2006/relationships/slide" Id="rId48" Target="slides/slide42.xml"/><Relationship Type="http://schemas.openxmlformats.org/officeDocument/2006/relationships/slide" Id="rId47" Target="slides/slide41.xml"/><Relationship Type="http://schemas.openxmlformats.org/officeDocument/2006/relationships/slide" Id="rId49" Target="slides/slide43.xml"/><Relationship Type="http://schemas.openxmlformats.org/officeDocument/2006/relationships/presProps" Id="rId2" Target="presProps.xml"/><Relationship Type="http://schemas.openxmlformats.org/officeDocument/2006/relationships/theme" Id="rId1" Target="theme/theme3.xml"/><Relationship Type="http://schemas.openxmlformats.org/officeDocument/2006/relationships/slide" Id="rId40" Target="slides/slide34.xml"/><Relationship Type="http://schemas.openxmlformats.org/officeDocument/2006/relationships/slideMaster" Id="rId4" Target="slideMasters/slideMaster1.xml"/><Relationship Type="http://schemas.openxmlformats.org/officeDocument/2006/relationships/slide" Id="rId41" Target="slides/slide35.xml"/><Relationship Type="http://schemas.openxmlformats.org/officeDocument/2006/relationships/tableStyles" Id="rId3" Target="tableStyles.xml"/><Relationship Type="http://schemas.openxmlformats.org/officeDocument/2006/relationships/slide" Id="rId42" Target="slides/slide36.xml"/><Relationship Type="http://schemas.openxmlformats.org/officeDocument/2006/relationships/slide" Id="rId43" Target="slides/slide37.xml"/><Relationship Type="http://schemas.openxmlformats.org/officeDocument/2006/relationships/slide" Id="rId44" Target="slides/slide38.xml"/><Relationship Type="http://schemas.openxmlformats.org/officeDocument/2006/relationships/slide" Id="rId45" Target="slides/slide39.xml"/><Relationship Type="http://schemas.openxmlformats.org/officeDocument/2006/relationships/slide" Id="rId46" Target="slides/slide40.xml"/><Relationship Type="http://schemas.openxmlformats.org/officeDocument/2006/relationships/slide" Id="rId9" Target="slides/slide3.xml"/><Relationship Type="http://schemas.openxmlformats.org/officeDocument/2006/relationships/notesMaster" Id="rId6" Target="notesMasters/notesMaster1.xml"/><Relationship Type="http://schemas.openxmlformats.org/officeDocument/2006/relationships/slideMaster" Id="rId5" Target="slideMasters/slideMaster2.xml"/><Relationship Type="http://schemas.openxmlformats.org/officeDocument/2006/relationships/slide" Id="rId8" Target="slides/slide2.xml"/><Relationship Type="http://schemas.openxmlformats.org/officeDocument/2006/relationships/slide" Id="rId7" Target="slides/slide1.xml"/><Relationship Type="http://schemas.openxmlformats.org/officeDocument/2006/relationships/slide" Id="rId19" Target="slides/slide13.xml"/><Relationship Type="http://schemas.openxmlformats.org/officeDocument/2006/relationships/slide" Id="rId18" Target="slides/slide12.xml"/><Relationship Type="http://schemas.openxmlformats.org/officeDocument/2006/relationships/slide" Id="rId17" Target="slides/slide11.xml"/><Relationship Type="http://schemas.openxmlformats.org/officeDocument/2006/relationships/slide" Id="rId16" Target="slides/slide10.xml"/><Relationship Type="http://schemas.openxmlformats.org/officeDocument/2006/relationships/slide" Id="rId15" Target="slides/slide9.xml"/><Relationship Type="http://schemas.openxmlformats.org/officeDocument/2006/relationships/slide" Id="rId14" Target="slides/slide8.xml"/><Relationship Type="http://schemas.openxmlformats.org/officeDocument/2006/relationships/slide" Id="rId12" Target="slides/slide6.xml"/><Relationship Type="http://schemas.openxmlformats.org/officeDocument/2006/relationships/slide" Id="rId13" Target="slides/slide7.xml"/><Relationship Type="http://schemas.openxmlformats.org/officeDocument/2006/relationships/slide" Id="rId10" Target="slides/slide4.xml"/><Relationship Type="http://schemas.openxmlformats.org/officeDocument/2006/relationships/slide" Id="rId11" Target="slides/slide5.xml"/><Relationship Type="http://schemas.openxmlformats.org/officeDocument/2006/relationships/slide" Id="rId55" Target="slides/slide49.xml"/><Relationship Type="http://schemas.openxmlformats.org/officeDocument/2006/relationships/slide" Id="rId54" Target="slides/slide48.xml"/><Relationship Type="http://schemas.openxmlformats.org/officeDocument/2006/relationships/slide" Id="rId53" Target="slides/slide47.xml"/><Relationship Type="http://schemas.openxmlformats.org/officeDocument/2006/relationships/slide" Id="rId52" Target="slides/slide46.xml"/><Relationship Type="http://schemas.openxmlformats.org/officeDocument/2006/relationships/slide" Id="rId51" Target="slides/slide45.xml"/><Relationship Type="http://schemas.openxmlformats.org/officeDocument/2006/relationships/slide" Id="rId50" Target="slides/slide44.xml"/><Relationship Type="http://schemas.openxmlformats.org/officeDocument/2006/relationships/slide" Id="rId29" Target="slides/slide23.xml"/><Relationship Type="http://schemas.openxmlformats.org/officeDocument/2006/relationships/slide" Id="rId26" Target="slides/slide20.xml"/><Relationship Type="http://schemas.openxmlformats.org/officeDocument/2006/relationships/slide" Id="rId25" Target="slides/slide19.xml"/><Relationship Type="http://schemas.openxmlformats.org/officeDocument/2006/relationships/slide" Id="rId28" Target="slides/slide22.xml"/><Relationship Type="http://schemas.openxmlformats.org/officeDocument/2006/relationships/slide" Id="rId27" Target="slides/slide21.xml"/><Relationship Type="http://schemas.openxmlformats.org/officeDocument/2006/relationships/slide" Id="rId21" Target="slides/slide15.xml"/><Relationship Type="http://schemas.openxmlformats.org/officeDocument/2006/relationships/slide" Id="rId22" Target="slides/slide16.xml"/><Relationship Type="http://schemas.openxmlformats.org/officeDocument/2006/relationships/slide" Id="rId23" Target="slides/slide17.xml"/><Relationship Type="http://schemas.openxmlformats.org/officeDocument/2006/relationships/slide" Id="rId24" Target="slides/slide18.xml"/><Relationship Type="http://schemas.openxmlformats.org/officeDocument/2006/relationships/slide" Id="rId20" Target="slides/slide14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name="Shape 3" id="3"/>
          <p:cNvSpPr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t" lIns="91425" rIns="91425">
            <a:spAutoFit/>
          </a:bodyPr>
          <a:lstStyle/>
          <a:p>
            <a:pPr indent="-317500" lvl="1" marL="9144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sz="1100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1" id="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2" id="52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53" id="5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5" id="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6" id="10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107" id="10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1" id="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2" id="11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113" id="11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7" id="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8" id="11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119" id="11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3" id="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4" id="12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125" id="12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9" id="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0" id="13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131" id="13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5" id="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6" id="13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137" id="13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1" id="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2" id="14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143" id="14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7" id="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8" id="14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149" id="14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3" id="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4" id="15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155" id="15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9" id="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0" id="16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161" id="16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7" id="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8" id="5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59" id="5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5" id="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6" id="16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167" id="16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1" id="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2" id="17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173" id="17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7" id="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8" id="17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179" id="17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3" id="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4" id="18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185" id="18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9" id="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0" id="19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191" id="19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5" id="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6" id="19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197" id="19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1" id="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2" id="20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203" id="20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7" id="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8" id="20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209" id="20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13" id="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4" id="21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215" id="21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19" id="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0" id="22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221" id="22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3" id="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4" id="6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65" id="6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25" id="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6" id="22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227" id="22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31" id="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2" id="2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233" id="23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37" id="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8" id="23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239" id="23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43" id="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4" id="24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245" id="24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49" id="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0" id="25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251" id="25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5" id="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6" id="25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257" id="25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61" id="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2" id="26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263" id="26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67" id="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8" id="26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269" id="26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73" id="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4" id="27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275" id="27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79" id="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0" id="28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281" id="28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9" id="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0" id="7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71" id="7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85" id="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6" id="28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287" id="28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91" id="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2" id="29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293" id="29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97" id="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8" id="29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299" id="29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03" id="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04" id="30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305" id="30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09" id="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0" id="31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311" id="31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15" id="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6" id="31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317" id="31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21" id="3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2" id="32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323" id="32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27" id="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8" id="32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329" id="32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33" id="3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4" id="33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335" id="33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39" id="3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0" id="34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341" id="34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5" id="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6" id="7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77" id="7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1" id="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2" id="8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83" id="8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7" id="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8" id="8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89" id="8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3" id="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4" id="9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95" id="9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9" id="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0" id="10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101" id="10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8" id="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" id="9"/>
          <p:cNvSpPr/>
          <p:nvPr>
            <p:ph type="ctrTitle"/>
          </p:nvPr>
        </p:nvSpPr>
        <p:spPr>
          <a:xfrm>
            <a:off y="751679" x="457200"/>
            <a:ext cy="40124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4572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4572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4572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4572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4572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4572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4572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0" id="10"/>
          <p:cNvSpPr/>
          <p:nvPr>
            <p:ph type="subTitle" idx="1"/>
          </p:nvPr>
        </p:nvSpPr>
        <p:spPr>
          <a:xfrm>
            <a:off y="4955189" x="457200"/>
            <a:ext cy="16434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4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4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4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4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4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4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4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4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4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name="Shape 11" id="11"/>
          <p:cNvCxnSpPr/>
          <p:nvPr/>
        </p:nvCxnSpPr>
        <p:spPr>
          <a:xfrm>
            <a:off y="54863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12" id="12"/>
          <p:cNvCxnSpPr/>
          <p:nvPr/>
        </p:nvCxnSpPr>
        <p:spPr>
          <a:xfrm>
            <a:off y="4844510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len="lg" type="none" w="lg"/>
            <a:tailEnd len="lg" type="none" w="lg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43" id="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" id="44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45" id="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6" id="46"/>
          <p:cNvSpPr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47" id="4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name="Shape 15" id="15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cxnSp>
        <p:nvCxnSpPr>
          <p:cNvPr name="Shape 16" id="16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len="lg" type="none" w="lg"/>
            <a:tailEnd len="lg" type="none" w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name="Shape 19" id="19"/>
          <p:cNvSpPr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20" id="20"/>
          <p:cNvSpPr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cxnSp>
        <p:nvCxnSpPr>
          <p:cNvPr name="Shape 21" id="21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len="lg" type="none" w="lg"/>
            <a:tailEnd len="lg" type="none" w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name="Shape 24" id="24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len="lg" type="none" w="lg"/>
            <a:tailEnd len="lg" type="none" w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25" id="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" id="26"/>
          <p:cNvSpPr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name="Shape 27" id="27"/>
          <p:cNvCxnSpPr/>
          <p:nvPr/>
        </p:nvCxnSpPr>
        <p:spPr>
          <a:xfrm>
            <a:off y="5757014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len="lg" type="none" w="lg"/>
            <a:tailEnd len="lg" type="none" w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name="Shape 29" id="29"/>
          <p:cNvCxnSpPr/>
          <p:nvPr/>
        </p:nvCxnSpPr>
        <p:spPr>
          <a:xfrm>
            <a:off y="150852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len="lg" type="none" w="lg"/>
            <a:tailEnd len="lg" type="none" w="lg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33" id="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" id="34"/>
          <p:cNvSpPr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5" id="35"/>
          <p:cNvSpPr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36" id="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" id="37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8" id="38"/>
          <p:cNvSpPr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39" id="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0" id="40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1" id="41"/>
          <p:cNvSpPr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42" id="42"/>
          <p:cNvSpPr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1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8.xml"/><Relationship Type="http://schemas.openxmlformats.org/officeDocument/2006/relationships/slideLayout" Id="rId1" Target="../slideLayouts/slideLayout7.xml"/><Relationship Type="http://schemas.openxmlformats.org/officeDocument/2006/relationships/slideLayout" Id="rId4" Target="../slideLayouts/slideLayout10.xml"/><Relationship Type="http://schemas.openxmlformats.org/officeDocument/2006/relationships/slideLayout" Id="rId3" Target="../slideLayouts/slideLayout9.xml"/><Relationship Type="http://schemas.openxmlformats.org/officeDocument/2006/relationships/slideLayout" Id="rId6" Target="../slideLayouts/slideLayout12.xml"/><Relationship Type="http://schemas.openxmlformats.org/officeDocument/2006/relationships/slideLayout" Id="rId5" Target="../slideLayouts/slideLayout11.xml"/><Relationship Type="http://schemas.openxmlformats.org/officeDocument/2006/relationships/theme" Id="rId7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name="Shape 7" id="7"/>
          <p:cNvCxnSpPr/>
          <p:nvPr/>
        </p:nvCxnSpPr>
        <p:spPr>
          <a:xfrm>
            <a:off y="669767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len="lg" type="none" w="lg"/>
            <a:tailEnd len="lg" type="none" w="lg"/>
          </a:ln>
        </p:spPr>
      </p:cxn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30" id="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" id="31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2" id="32"/>
          <p:cNvSpPr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2.xml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2.xml"/></Relationships>
</file>

<file path=ppt/slides/_rels/slide1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.xml"/><Relationship Type="http://schemas.openxmlformats.org/officeDocument/2006/relationships/slideLayout" Id="rId1" Target="../slideLayouts/slideLayout2.xml"/></Relationships>
</file>

<file path=ppt/slides/_rels/slide1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.xml"/><Relationship Type="http://schemas.openxmlformats.org/officeDocument/2006/relationships/slideLayout" Id="rId1" Target="../slideLayouts/slideLayout2.xml"/></Relationships>
</file>

<file path=ppt/slides/_rels/slide1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9.xml"/><Relationship Type="http://schemas.openxmlformats.org/officeDocument/2006/relationships/slideLayout" Id="rId1" Target="../slideLayouts/slideLayout2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Relationship Type="http://schemas.openxmlformats.org/officeDocument/2006/relationships/hyperlink" Id="rId3" TargetMode="External" Target="https://github.com/willknott/CoderDojo-HTML5-CanvasCatch01"/></Relationships>
</file>

<file path=ppt/slides/_rels/slide2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0.xml"/><Relationship Type="http://schemas.openxmlformats.org/officeDocument/2006/relationships/slideLayout" Id="rId1" Target="../slideLayouts/slideLayout2.xml"/></Relationships>
</file>

<file path=ppt/slides/_rels/slide2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1.xml"/><Relationship Type="http://schemas.openxmlformats.org/officeDocument/2006/relationships/slideLayout" Id="rId1" Target="../slideLayouts/slideLayout2.xml"/></Relationships>
</file>

<file path=ppt/slides/_rels/slide2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2.xml"/><Relationship Type="http://schemas.openxmlformats.org/officeDocument/2006/relationships/slideLayout" Id="rId1" Target="../slideLayouts/slideLayout2.xml"/></Relationships>
</file>

<file path=ppt/slides/_rels/slide2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3.xml"/><Relationship Type="http://schemas.openxmlformats.org/officeDocument/2006/relationships/slideLayout" Id="rId1" Target="../slideLayouts/slideLayout2.xml"/></Relationships>
</file>

<file path=ppt/slides/_rels/slide2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4.xml"/><Relationship Type="http://schemas.openxmlformats.org/officeDocument/2006/relationships/slideLayout" Id="rId1" Target="../slideLayouts/slideLayout2.xml"/></Relationships>
</file>

<file path=ppt/slides/_rels/slide2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5.xml"/><Relationship Type="http://schemas.openxmlformats.org/officeDocument/2006/relationships/slideLayout" Id="rId1" Target="../slideLayouts/slideLayout2.xml"/></Relationships>
</file>

<file path=ppt/slides/_rels/slide2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6.xml"/><Relationship Type="http://schemas.openxmlformats.org/officeDocument/2006/relationships/slideLayout" Id="rId1" Target="../slideLayouts/slideLayout2.xml"/></Relationships>
</file>

<file path=ppt/slides/_rels/slide2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7.xml"/><Relationship Type="http://schemas.openxmlformats.org/officeDocument/2006/relationships/slideLayout" Id="rId1" Target="../slideLayouts/slideLayout2.xml"/></Relationships>
</file>

<file path=ppt/slides/_rels/slide2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8.xml"/><Relationship Type="http://schemas.openxmlformats.org/officeDocument/2006/relationships/slideLayout" Id="rId1" Target="../slideLayouts/slideLayout2.xml"/></Relationships>
</file>

<file path=ppt/slides/_rels/slide2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9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Relationship Type="http://schemas.openxmlformats.org/officeDocument/2006/relationships/hyperlink" Id="rId4" TargetMode="External" Target="http://www.lostdecadegames.com/"/><Relationship Type="http://schemas.openxmlformats.org/officeDocument/2006/relationships/hyperlink" Id="rId3" TargetMode="External" Target="http://www.smashingmagazine.com/texture-gallery-paper/"/></Relationships>
</file>

<file path=ppt/slides/_rels/slide3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0.xml"/><Relationship Type="http://schemas.openxmlformats.org/officeDocument/2006/relationships/slideLayout" Id="rId1" Target="../slideLayouts/slideLayout2.xml"/></Relationships>
</file>

<file path=ppt/slides/_rels/slide3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1.xml"/><Relationship Type="http://schemas.openxmlformats.org/officeDocument/2006/relationships/slideLayout" Id="rId1" Target="../slideLayouts/slideLayout2.xml"/></Relationships>
</file>

<file path=ppt/slides/_rels/slide3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2.xml"/><Relationship Type="http://schemas.openxmlformats.org/officeDocument/2006/relationships/slideLayout" Id="rId1" Target="../slideLayouts/slideLayout2.xml"/></Relationships>
</file>

<file path=ppt/slides/_rels/slide3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3.xml"/><Relationship Type="http://schemas.openxmlformats.org/officeDocument/2006/relationships/slideLayout" Id="rId1" Target="../slideLayouts/slideLayout2.xml"/></Relationships>
</file>

<file path=ppt/slides/_rels/slide3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4.xml"/><Relationship Type="http://schemas.openxmlformats.org/officeDocument/2006/relationships/slideLayout" Id="rId1" Target="../slideLayouts/slideLayout2.xml"/></Relationships>
</file>

<file path=ppt/slides/_rels/slide3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5.xml"/><Relationship Type="http://schemas.openxmlformats.org/officeDocument/2006/relationships/slideLayout" Id="rId1" Target="../slideLayouts/slideLayout2.xml"/></Relationships>
</file>

<file path=ppt/slides/_rels/slide3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6.xml"/><Relationship Type="http://schemas.openxmlformats.org/officeDocument/2006/relationships/slideLayout" Id="rId1" Target="../slideLayouts/slideLayout2.xml"/></Relationships>
</file>

<file path=ppt/slides/_rels/slide3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7.xml"/><Relationship Type="http://schemas.openxmlformats.org/officeDocument/2006/relationships/slideLayout" Id="rId1" Target="../slideLayouts/slideLayout2.xml"/></Relationships>
</file>

<file path=ppt/slides/_rels/slide3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8.xml"/><Relationship Type="http://schemas.openxmlformats.org/officeDocument/2006/relationships/slideLayout" Id="rId1" Target="../slideLayouts/slideLayout2.xml"/></Relationships>
</file>

<file path=ppt/slides/_rels/slide3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9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4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0.xml"/><Relationship Type="http://schemas.openxmlformats.org/officeDocument/2006/relationships/slideLayout" Id="rId1" Target="../slideLayouts/slideLayout2.xml"/></Relationships>
</file>

<file path=ppt/slides/_rels/slide4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1.xml"/><Relationship Type="http://schemas.openxmlformats.org/officeDocument/2006/relationships/slideLayout" Id="rId1" Target="../slideLayouts/slideLayout2.xml"/></Relationships>
</file>

<file path=ppt/slides/_rels/slide4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2.xml"/><Relationship Type="http://schemas.openxmlformats.org/officeDocument/2006/relationships/slideLayout" Id="rId1" Target="../slideLayouts/slideLayout2.xml"/></Relationships>
</file>

<file path=ppt/slides/_rels/slide4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3.xml"/><Relationship Type="http://schemas.openxmlformats.org/officeDocument/2006/relationships/slideLayout" Id="rId1" Target="../slideLayouts/slideLayout2.xml"/><Relationship Type="http://schemas.openxmlformats.org/officeDocument/2006/relationships/hyperlink" Id="rId3" TargetMode="External" Target="http://www.gimp.org/"/></Relationships>
</file>

<file path=ppt/slides/_rels/slide4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4.xml"/><Relationship Type="http://schemas.openxmlformats.org/officeDocument/2006/relationships/slideLayout" Id="rId1" Target="../slideLayouts/slideLayout2.xml"/></Relationships>
</file>

<file path=ppt/slides/_rels/slide4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5.xml"/><Relationship Type="http://schemas.openxmlformats.org/officeDocument/2006/relationships/slideLayout" Id="rId1" Target="../slideLayouts/slideLayout2.xml"/></Relationships>
</file>

<file path=ppt/slides/_rels/slide4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6.xml"/><Relationship Type="http://schemas.openxmlformats.org/officeDocument/2006/relationships/slideLayout" Id="rId1" Target="../slideLayouts/slideLayout2.xml"/></Relationships>
</file>

<file path=ppt/slides/_rels/slide4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7.xml"/><Relationship Type="http://schemas.openxmlformats.org/officeDocument/2006/relationships/slideLayout" Id="rId1" Target="../slideLayouts/slideLayout2.xml"/></Relationships>
</file>

<file path=ppt/slides/_rels/slide4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8.xml"/><Relationship Type="http://schemas.openxmlformats.org/officeDocument/2006/relationships/slideLayout" Id="rId1" Target="../slideLayouts/slideLayout2.xml"/></Relationships>
</file>

<file path=ppt/slides/_rels/slide4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9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8" id="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9" id="49"/>
          <p:cNvSpPr/>
          <p:nvPr>
            <p:ph type="ctrTitle"/>
          </p:nvPr>
        </p:nvSpPr>
        <p:spPr>
          <a:xfrm>
            <a:off y="751679" x="457200"/>
            <a:ext cy="40124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Coder Dojo</a:t>
            </a:r>
          </a:p>
          <a:p>
            <a:pPr>
              <a:buNone/>
            </a:pPr>
            <a:r>
              <a:rPr/>
              <a:t>2012-03-24</a:t>
            </a:r>
          </a:p>
        </p:txBody>
      </p:sp>
      <p:sp>
        <p:nvSpPr>
          <p:cNvPr name="Shape 50" id="50"/>
          <p:cNvSpPr/>
          <p:nvPr>
            <p:ph type="subTitle" idx="1"/>
          </p:nvPr>
        </p:nvSpPr>
        <p:spPr>
          <a:xfrm>
            <a:off y="4955189" x="457200"/>
            <a:ext cy="16434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/>
              <a:t>Catch the symbol 01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2" id="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3" id="103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SCOOOOOOOOOOOOOOOOOOORE</a:t>
            </a:r>
          </a:p>
        </p:txBody>
      </p:sp>
      <p:sp>
        <p:nvSpPr>
          <p:cNvPr name="Shape 104" id="104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var symbolCaught = 0 // temp, will delete</a:t>
            </a:r>
          </a:p>
          <a:p>
            <a:pPr rtl="0" lvl="0">
              <a:buNone/>
            </a:pPr>
            <a:r>
              <a:rPr/>
              <a:t>	// Score</a:t>
            </a:r>
          </a:p>
          <a:p>
            <a:pPr rtl="0" lvl="0">
              <a:buNone/>
            </a:pPr>
            <a:r>
              <a:rPr/>
              <a:t>	ctx.fillStyle = "rgb(250, 250, 250)"; //white text</a:t>
            </a:r>
          </a:p>
          <a:p>
            <a:pPr rtl="0" lvl="0">
              <a:buNone/>
            </a:pPr>
            <a:r>
              <a:rPr/>
              <a:t>	ctx.font = "24px serif";</a:t>
            </a:r>
          </a:p>
          <a:p>
            <a:pPr rtl="0" lvl="0">
              <a:buNone/>
            </a:pPr>
            <a:r>
              <a:rPr/>
              <a:t>	ctx.textAlign = "left";</a:t>
            </a:r>
          </a:p>
          <a:p>
            <a:pPr rtl="0" lvl="0">
              <a:buNone/>
            </a:pPr>
            <a:r>
              <a:rPr/>
              <a:t>	ctx.textBaseline = "top";</a:t>
            </a:r>
          </a:p>
          <a:p>
            <a:pPr rtl="0" lvl="0">
              <a:buNone/>
            </a:pPr>
            <a:r>
              <a:rPr/>
              <a:t>	ctx.fillText("Symbols collected: " + symbolCaught , 32, 32);</a:t>
            </a:r>
          </a:p>
          <a:p>
            <a:pPr rtl="0" lvl="0">
              <a:buNone/>
            </a:pPr>
            <a:r>
              <a:rPr/>
              <a:t>};</a:t>
            </a:r>
          </a:p>
          <a:p>
            <a:pPr>
              <a:buNone/>
            </a:pPr>
            <a:r>
              <a:rPr/>
              <a:t>//end of render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8" id="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9" id="109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Text....	</a:t>
            </a:r>
          </a:p>
        </p:txBody>
      </p:sp>
      <p:sp>
        <p:nvSpPr>
          <p:cNvPr name="Shape 110" id="110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We're pushing out text to the screen.</a:t>
            </a:r>
          </a:p>
          <a:p>
            <a:pPr rtl="0" lvl="0">
              <a:buNone/>
            </a:pPr>
            <a:r>
              <a:rPr/>
              <a:t>This allows us to display a score..</a:t>
            </a:r>
          </a:p>
          <a:p>
            <a:r>
              <a:t/>
            </a:r>
          </a:p>
          <a:p>
            <a:pPr rtl="0" lvl="0">
              <a:buNone/>
            </a:pPr>
            <a:r>
              <a:rPr/>
              <a:t>and do more</a:t>
            </a:r>
          </a:p>
          <a:p>
            <a:r>
              <a:t/>
            </a:r>
          </a:p>
          <a:p>
            <a:pPr>
              <a:buNone/>
            </a:pPr>
            <a:r>
              <a:rPr/>
              <a:t>the render function is also where all the animation will happen.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4" id="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5" id="11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Quick note on the score...</a:t>
            </a:r>
          </a:p>
        </p:txBody>
      </p:sp>
      <p:sp>
        <p:nvSpPr>
          <p:cNvPr name="Shape 116" id="116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	ctx.fillText("Symbols collected: " + symbolCaught , 32, 32);</a:t>
            </a:r>
          </a:p>
          <a:p>
            <a:r>
              <a:t/>
            </a:r>
          </a:p>
          <a:p>
            <a:pPr rtl="0" lvl="0">
              <a:buNone/>
            </a:pPr>
            <a:r>
              <a:rPr/>
              <a:t>String contationation. </a:t>
            </a:r>
          </a:p>
          <a:p>
            <a:pPr>
              <a:buNone/>
            </a:pPr>
            <a:r>
              <a:rPr/>
              <a:t>symbolCaught is just a variable, any simple varable (or object property which is a scalar) can be displayed in a string)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0" id="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1" id="121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We need a hero...</a:t>
            </a:r>
          </a:p>
        </p:txBody>
      </p:sp>
      <p:sp>
        <p:nvSpPr>
          <p:cNvPr name="Shape 122" id="122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//Underneath where you load the bgimage</a:t>
            </a:r>
          </a:p>
          <a:p>
            <a:r>
              <a:t/>
            </a:r>
          </a:p>
          <a:p>
            <a:pPr rtl="0" lvl="0">
              <a:buNone/>
            </a:pPr>
            <a:r>
              <a:rPr/>
              <a:t>// Hero image</a:t>
            </a:r>
          </a:p>
          <a:p>
            <a:pPr rtl="0" lvl="0">
              <a:buNone/>
            </a:pPr>
            <a:r>
              <a:rPr/>
              <a:t>var heroReady = false;</a:t>
            </a:r>
          </a:p>
          <a:p>
            <a:pPr rtl="0" lvl="0">
              <a:buNone/>
            </a:pPr>
            <a:r>
              <a:rPr/>
              <a:t>var heroImage = new Image();</a:t>
            </a:r>
          </a:p>
          <a:p>
            <a:pPr rtl="0" lvl="0">
              <a:buNone/>
            </a:pPr>
            <a:r>
              <a:rPr/>
              <a:t>heroImage.onload = function () {</a:t>
            </a:r>
          </a:p>
          <a:p>
            <a:pPr rtl="0" lvl="0">
              <a:buNone/>
            </a:pPr>
            <a:r>
              <a:rPr/>
              <a:t>	heroReady = true;</a:t>
            </a:r>
          </a:p>
          <a:p>
            <a:pPr rtl="0" lvl="0">
              <a:buNone/>
            </a:pPr>
            <a:r>
              <a:rPr/>
              <a:t>};</a:t>
            </a:r>
          </a:p>
          <a:p>
            <a:pPr rtl="0" lvl="0">
              <a:buNone/>
            </a:pPr>
            <a:r>
              <a:rPr/>
              <a:t>heroImage.src = "redl.png";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6" id="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7" id="127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And our hero has properties</a:t>
            </a:r>
          </a:p>
        </p:txBody>
      </p:sp>
      <p:sp>
        <p:nvSpPr>
          <p:cNvPr name="Shape 128" id="128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var hero = {</a:t>
            </a:r>
          </a:p>
          <a:p>
            <a:pPr rtl="0" lvl="0">
              <a:buNone/>
            </a:pPr>
            <a:r>
              <a:rPr/>
              <a:t>	speed: 200 // movement in pixels per second</a:t>
            </a:r>
          </a:p>
          <a:p>
            <a:pPr rtl="0" lvl="0">
              <a:buNone/>
            </a:pPr>
            <a:r>
              <a:rPr/>
              <a:t>};  //created and edited an aspect of the hero object</a:t>
            </a:r>
          </a:p>
          <a:p>
            <a:pPr rtl="0" lvl="0">
              <a:buNone/>
            </a:pPr>
            <a:r>
              <a:rPr/>
              <a:t>hero.x = canvas.width / 2;</a:t>
            </a:r>
          </a:p>
          <a:p>
            <a:pPr rtl="0" lvl="0">
              <a:buNone/>
            </a:pPr>
            <a:r>
              <a:rPr/>
              <a:t>hero.y = canvas.height / 2;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2" id="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3" id="133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and change the render...</a:t>
            </a:r>
          </a:p>
        </p:txBody>
      </p:sp>
      <p:sp>
        <p:nvSpPr>
          <p:cNvPr name="Shape 134" id="134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// Draw everything</a:t>
            </a:r>
          </a:p>
          <a:p>
            <a:pPr rtl="0" lvl="0">
              <a:buNone/>
            </a:pPr>
            <a:r>
              <a:rPr/>
              <a:t>var render = function () {</a:t>
            </a:r>
          </a:p>
          <a:p>
            <a:pPr rtl="0" lvl="0">
              <a:buNone/>
            </a:pPr>
            <a:r>
              <a:rPr sz="800"/>
              <a:t>	if (bgReady) {</a:t>
            </a:r>
          </a:p>
          <a:p>
            <a:pPr rtl="0" lvl="0">
              <a:buNone/>
            </a:pPr>
            <a:r>
              <a:rPr sz="800"/>
              <a:t>		ctx.drawImage(bgImage, 0, 0);</a:t>
            </a:r>
          </a:p>
          <a:p>
            <a:pPr rtl="0" lvl="0">
              <a:buNone/>
            </a:pPr>
            <a:r>
              <a:rPr sz="800"/>
              <a:t>	}</a:t>
            </a:r>
          </a:p>
          <a:p>
            <a:pPr rtl="0" lvl="0">
              <a:buNone/>
            </a:pPr>
            <a:r>
              <a:rPr/>
              <a:t>	if (heroReady) {</a:t>
            </a:r>
          </a:p>
          <a:p>
            <a:pPr rtl="0" lvl="0">
              <a:buNone/>
            </a:pPr>
            <a:r>
              <a:rPr/>
              <a:t>		ctx.drawImage(heroImage, hero.x, hero.y);</a:t>
            </a:r>
          </a:p>
          <a:p>
            <a:pPr rtl="0" lvl="0">
              <a:buNone/>
            </a:pPr>
            <a:r>
              <a:rPr/>
              <a:t>	}</a:t>
            </a:r>
          </a:p>
          <a:p>
            <a:pPr rtl="0" lvl="0">
              <a:buNone/>
            </a:pPr>
            <a:r>
              <a:rPr sz="800"/>
              <a:t>	var symbolCaught = 0;</a:t>
            </a:r>
          </a:p>
          <a:p>
            <a:pPr rtl="0" lvl="0">
              <a:buNone/>
            </a:pPr>
            <a:r>
              <a:rPr sz="800"/>
              <a:t>	// Score</a:t>
            </a:r>
          </a:p>
          <a:p>
            <a:pPr rtl="0" lvl="0">
              <a:buNone/>
            </a:pPr>
            <a:r>
              <a:rPr sz="800"/>
              <a:t>	ctx.fillStyle = "rgb(250, 250, 250)";</a:t>
            </a:r>
          </a:p>
          <a:p>
            <a:pPr rtl="0" lvl="0">
              <a:buNone/>
            </a:pPr>
            <a:r>
              <a:rPr sz="800"/>
              <a:t>	ctx.font = "24px serif";</a:t>
            </a:r>
          </a:p>
          <a:p>
            <a:pPr rtl="0" lvl="0">
              <a:buNone/>
            </a:pPr>
            <a:r>
              <a:rPr sz="800"/>
              <a:t>	ctx.textAlign = "left";</a:t>
            </a:r>
          </a:p>
          <a:p>
            <a:pPr rtl="0" lvl="0">
              <a:buNone/>
            </a:pPr>
            <a:r>
              <a:rPr sz="800"/>
              <a:t>	ctx.textBaseline = "top";</a:t>
            </a:r>
          </a:p>
          <a:p>
            <a:pPr rtl="0" lvl="0">
              <a:buNone/>
            </a:pPr>
            <a:r>
              <a:rPr sz="800"/>
              <a:t>	ctx.fillText("Symbols collected: " + symbolCaught , 32, 32);</a:t>
            </a:r>
          </a:p>
          <a:p>
            <a:pPr rtl="0" lvl="0">
              <a:buNone/>
            </a:pPr>
            <a:r>
              <a:rPr/>
              <a:t>};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8" id="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9" id="139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Save and run</a:t>
            </a:r>
          </a:p>
        </p:txBody>
      </p:sp>
      <p:sp>
        <p:nvSpPr>
          <p:cNvPr name="Shape 140" id="140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And now Red Lemonade is sitting on the paper.</a:t>
            </a:r>
          </a:p>
          <a:p>
            <a:r>
              <a:t/>
            </a:r>
          </a:p>
          <a:p>
            <a:pPr rtl="0" lvl="0">
              <a:buNone/>
            </a:pPr>
            <a:r>
              <a:rPr/>
              <a:t>Red Lemopnade is the IP I'm creating for these games so as not to get sued.</a:t>
            </a:r>
          </a:p>
          <a:p>
            <a:pPr rtl="0" lvl="0">
              <a:buNone/>
            </a:pPr>
            <a:r>
              <a:rPr/>
              <a:t>I'll bring along the evil icecubes, White Lemonade, the evil twins Limone and Lime as well as Cheri Cola.</a:t>
            </a:r>
          </a:p>
          <a:p>
            <a:r>
              <a:t/>
            </a:r>
          </a:p>
          <a:p>
            <a:pPr>
              <a:buNone/>
            </a:pPr>
            <a:r>
              <a:rPr/>
              <a:t>But we need something else...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4" id="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5" id="14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A lost symbol, found</a:t>
            </a:r>
          </a:p>
        </p:txBody>
      </p:sp>
      <p:sp>
        <p:nvSpPr>
          <p:cNvPr name="Shape 146" id="146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// symbol image</a:t>
            </a:r>
          </a:p>
          <a:p>
            <a:pPr rtl="0" lvl="0">
              <a:buNone/>
            </a:pPr>
            <a:r>
              <a:rPr/>
              <a:t>var symbolsReady = false;</a:t>
            </a:r>
          </a:p>
          <a:p>
            <a:pPr rtl="0" lvl="0">
              <a:buNone/>
            </a:pPr>
            <a:r>
              <a:rPr/>
              <a:t>var symbolsImage = new Image();</a:t>
            </a:r>
          </a:p>
          <a:p>
            <a:pPr rtl="0" lvl="0">
              <a:buNone/>
            </a:pPr>
            <a:r>
              <a:rPr/>
              <a:t>symbolsImage.onload = function () {</a:t>
            </a:r>
          </a:p>
          <a:p>
            <a:pPr rtl="0" lvl="0">
              <a:buNone/>
            </a:pPr>
            <a:r>
              <a:rPr/>
              <a:t>	symbolsReady = true;</a:t>
            </a:r>
          </a:p>
          <a:p>
            <a:pPr rtl="0" lvl="0">
              <a:buNone/>
            </a:pPr>
            <a:r>
              <a:rPr/>
              <a:t>};</a:t>
            </a:r>
          </a:p>
          <a:p>
            <a:pPr rtl="0" lvl="0">
              <a:buNone/>
            </a:pPr>
            <a:r>
              <a:rPr/>
              <a:t>symbolsImage.src = "logo.png";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0" id="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1" id="151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Symbol properties</a:t>
            </a:r>
          </a:p>
        </p:txBody>
      </p:sp>
      <p:sp>
        <p:nvSpPr>
          <p:cNvPr name="Shape 152" id="152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
</a:t>
            </a:r>
            <a:r>
              <a:rPr>
                <a:solidFill>
                  <a:srgbClr val="000000"/>
                </a:solidFill>
              </a:rPr>
              <a:t>var symbols = {</a:t>
            </a:r>
          </a:p>
          <a:p>
            <a:pPr rtl="0" lvl="0">
              <a:buNone/>
            </a:pPr>
            <a:r>
              <a:rPr>
                <a:solidFill>
                  <a:srgbClr val="000000"/>
                </a:solidFill>
              </a:rPr>
              <a:t>	speed: 100};</a:t>
            </a:r>
          </a:p>
          <a:p>
            <a:pPr rtl="0" lvl="0">
              <a:buNone/>
            </a:pPr>
            <a:r>
              <a:rPr>
                <a:solidFill>
                  <a:srgbClr val="000000"/>
                </a:solidFill>
              </a:rPr>
              <a:t>var symbolCaught = 0;</a:t>
            </a:r>
          </a:p>
          <a:p>
            <a:pPr rtl="0" lvl="0">
              <a:buNone/>
            </a:pPr>
            <a:r>
              <a:rPr>
                <a:solidFill>
                  <a:srgbClr val="000000"/>
                </a:solidFill>
              </a:rPr>
              <a:t>var direction = -1;</a:t>
            </a:r>
          </a:p>
          <a:p>
            <a:r>
              <a:t/>
            </a:r>
          </a:p>
          <a:p>
            <a:pPr>
              <a:buNone/>
            </a:pPr>
            <a:r>
              <a:rPr/>
              <a:t>// yes we are going to remove the symbolCaught from render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6" id="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7" id="157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And add something new...	</a:t>
            </a:r>
          </a:p>
        </p:txBody>
      </p:sp>
      <p:sp>
        <p:nvSpPr>
          <p:cNvPr name="Shape 158" id="158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sz="2400"/>
              <a:t>// Reset the game when the player catches a symbols</a:t>
            </a:r>
          </a:p>
          <a:p>
            <a:pPr rtl="0" lvl="0">
              <a:buNone/>
            </a:pPr>
            <a:r>
              <a:rPr/>
              <a:t>var reset = function () {</a:t>
            </a:r>
          </a:p>
          <a:p>
            <a:pPr rtl="0" lvl="0">
              <a:buNone/>
            </a:pPr>
            <a:r>
              <a:rPr/>
              <a:t>	// Throw the symbol somewhere on the screen randomly</a:t>
            </a:r>
          </a:p>
          <a:p>
            <a:pPr rtl="0" lvl="0">
              <a:buNone/>
            </a:pPr>
            <a:r>
              <a:rPr/>
              <a:t>	symbols.x = symbolsImage.width + (Math.random() * (canvas.width - (2 * symbolsImage.width)));</a:t>
            </a:r>
          </a:p>
          <a:p>
            <a:pPr rtl="0" lvl="0">
              <a:buNone/>
            </a:pPr>
            <a:r>
              <a:rPr/>
              <a:t>	symbols.y = symbolsImage.height + (Math.random() * (canvas.height - (2 * symbolsImage.height)));</a:t>
            </a:r>
          </a:p>
          <a:p>
            <a:pPr rtl="0" lvl="0">
              <a:buNone/>
            </a:pPr>
            <a:r>
              <a:rPr/>
              <a:t>};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4" id="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5" id="5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Starting new and meeting new characters</a:t>
            </a:r>
          </a:p>
        </p:txBody>
      </p:sp>
      <p:sp>
        <p:nvSpPr>
          <p:cNvPr name="Shape 56" id="56"/>
          <p:cNvSpPr/>
          <p:nvPr>
            <p:ph type="body" idx="1"/>
          </p:nvPr>
        </p:nvSpPr>
        <p:spPr>
          <a:xfrm>
            <a:off y="1600200" x="92131"/>
            <a:ext cy="4967700" cx="8907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Download the images from...</a:t>
            </a:r>
          </a:p>
          <a:p>
            <a:r>
              <a:t/>
            </a:r>
          </a:p>
          <a:p>
            <a:pPr>
              <a:buNone/>
            </a:pPr>
            <a:r>
              <a:rPr sz="2400" u="sng">
                <a:solidFill>
                  <a:schemeClr val="hlink"/>
                </a:solidFill>
                <a:hlinkClick r:id="rId3"/>
              </a:rPr>
              <a:t>https://github.com/willknott/CoderDojo-HTML5-CanvasCatch01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2" id="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3" id="163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What was that...	</a:t>
            </a:r>
          </a:p>
        </p:txBody>
      </p:sp>
      <p:sp>
        <p:nvSpPr>
          <p:cNvPr name="Shape 164" id="164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You are setting the position for the hewo and the symbol.</a:t>
            </a:r>
          </a:p>
          <a:p>
            <a:pPr>
              <a:buNone/>
            </a:pPr>
            <a:r>
              <a:rPr/>
              <a:t>x and y are coordinates for where to display the image.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8" id="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9" id="169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but the maths!</a:t>
            </a:r>
          </a:p>
        </p:txBody>
      </p:sp>
      <p:sp>
        <p:nvSpPr>
          <p:cNvPr name="Shape 170" id="170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	symbols.x = symbolsImage.width + (Math.random() * (canvas.width - (2 * symbolsImage.width)));</a:t>
            </a:r>
          </a:p>
          <a:p>
            <a:r>
              <a:t/>
            </a:r>
          </a:p>
          <a:p>
            <a:pPr rtl="0" lvl="0">
              <a:buNone/>
            </a:pPr>
            <a:r>
              <a:rPr/>
              <a:t>math.random is between 0 and 1</a:t>
            </a:r>
          </a:p>
          <a:p>
            <a:r>
              <a:t/>
            </a:r>
          </a:p>
          <a:p>
            <a:pPr rtl="0" lvl="0">
              <a:buNone/>
            </a:pPr>
            <a:r>
              <a:rPr/>
              <a:t>canvas.width - (2 * symbolsImage.width)));</a:t>
            </a:r>
          </a:p>
          <a:p>
            <a:pPr>
              <a:buNone/>
            </a:pPr>
            <a:r>
              <a:rPr/>
              <a:t>is the available coordinates to display the symbol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4" id="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5" id="17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Rendering</a:t>
            </a:r>
          </a:p>
        </p:txBody>
      </p:sp>
      <p:sp>
        <p:nvSpPr>
          <p:cNvPr name="Shape 176" id="176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var render = function () {</a:t>
            </a:r>
          </a:p>
          <a:p>
            <a:pPr rtl="0" lvl="0">
              <a:buNone/>
            </a:pPr>
            <a:r>
              <a:rPr sz="800"/>
              <a:t>	if (bgReady) {</a:t>
            </a:r>
          </a:p>
          <a:p>
            <a:pPr rtl="0" lvl="0">
              <a:buNone/>
            </a:pPr>
            <a:r>
              <a:rPr sz="800"/>
              <a:t>		ctx.drawImage(bgImage, 0, 0);</a:t>
            </a:r>
          </a:p>
          <a:p>
            <a:pPr rtl="0" lvl="0">
              <a:buNone/>
            </a:pPr>
            <a:r>
              <a:rPr sz="800"/>
              <a:t>	}</a:t>
            </a:r>
          </a:p>
          <a:p>
            <a:pPr rtl="0" lvl="0">
              <a:buNone/>
            </a:pPr>
            <a:r>
              <a:rPr sz="800"/>
              <a:t>	if (heroReady) {</a:t>
            </a:r>
          </a:p>
          <a:p>
            <a:pPr rtl="0" lvl="0">
              <a:buNone/>
            </a:pPr>
            <a:r>
              <a:rPr sz="800"/>
              <a:t>		ctx.drawImage(heroImage, hero.x, hero.y);</a:t>
            </a:r>
          </a:p>
          <a:p>
            <a:pPr rtl="0" lvl="0">
              <a:buNone/>
            </a:pPr>
            <a:r>
              <a:rPr sz="800"/>
              <a:t>	}</a:t>
            </a:r>
          </a:p>
          <a:p>
            <a:pPr rtl="0" lvl="0">
              <a:buNone/>
            </a:pPr>
            <a:r>
              <a:rPr/>
              <a:t>	if (symbolsReady) {</a:t>
            </a:r>
          </a:p>
          <a:p>
            <a:pPr rtl="0" lvl="0">
              <a:buNone/>
            </a:pPr>
            <a:r>
              <a:rPr/>
              <a:t>		ctx.drawImage(symbolsImage, symbols.x, symbols.y);</a:t>
            </a:r>
          </a:p>
          <a:p>
            <a:pPr rtl="0" lvl="0">
              <a:buNone/>
            </a:pPr>
            <a:r>
              <a:rPr/>
              <a:t>	}</a:t>
            </a:r>
          </a:p>
          <a:p>
            <a:pPr rtl="0" lvl="0">
              <a:buNone/>
            </a:pPr>
            <a:r>
              <a:rPr sz="800"/>
              <a:t>	// Score</a:t>
            </a:r>
          </a:p>
          <a:p>
            <a:pPr rtl="0" lvl="0">
              <a:buNone/>
            </a:pPr>
            <a:r>
              <a:rPr sz="800"/>
              <a:t>	ctx.fillStyle = "rgb(250, 250, 250)";</a:t>
            </a:r>
          </a:p>
          <a:p>
            <a:pPr rtl="0" lvl="0">
              <a:buNone/>
            </a:pPr>
            <a:r>
              <a:rPr sz="800"/>
              <a:t>	ctx.font = "24px serif";</a:t>
            </a:r>
          </a:p>
          <a:p>
            <a:pPr rtl="0" lvl="0">
              <a:buNone/>
            </a:pPr>
            <a:r>
              <a:rPr sz="800"/>
              <a:t>	ctx.textAlign = "left";</a:t>
            </a:r>
          </a:p>
          <a:p>
            <a:pPr rtl="0" lvl="0">
              <a:buNone/>
            </a:pPr>
            <a:r>
              <a:rPr sz="800"/>
              <a:t>	ctx.textBaseline = "top";</a:t>
            </a:r>
          </a:p>
          <a:p>
            <a:pPr rtl="0" lvl="0">
              <a:buNone/>
            </a:pPr>
            <a:r>
              <a:rPr sz="800"/>
              <a:t>	ctx.fillText("Symbols collected: " + symbolCaught , 32, 32);</a:t>
            </a:r>
            <a:r>
              <a:rPr/>
              <a:t>  };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80" id="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1" id="181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but we need to call reset...</a:t>
            </a:r>
          </a:p>
        </p:txBody>
      </p:sp>
      <p:sp>
        <p:nvSpPr>
          <p:cNvPr name="Shape 182" id="182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// The main game loop</a:t>
            </a:r>
          </a:p>
          <a:p>
            <a:pPr rtl="0" lvl="0">
              <a:buNone/>
            </a:pPr>
            <a:r>
              <a:rPr/>
              <a:t>var main = function () {</a:t>
            </a:r>
          </a:p>
          <a:p>
            <a:pPr rtl="0" lvl="0">
              <a:buNone/>
            </a:pPr>
            <a:r>
              <a:rPr/>
              <a:t>	render();</a:t>
            </a:r>
          </a:p>
          <a:p>
            <a:pPr rtl="0" lvl="0">
              <a:buNone/>
            </a:pPr>
            <a:r>
              <a:rPr/>
              <a:t>};</a:t>
            </a:r>
          </a:p>
          <a:p>
            <a:r>
              <a:t/>
            </a:r>
          </a:p>
          <a:p>
            <a:pPr rtl="0" lvl="0">
              <a:buNone/>
            </a:pPr>
            <a:r>
              <a:rPr/>
              <a:t>// Let's play this game!</a:t>
            </a:r>
          </a:p>
          <a:p>
            <a:pPr rtl="0" lvl="0">
              <a:buNone/>
            </a:pPr>
            <a:r>
              <a:rPr/>
              <a:t>reset();</a:t>
            </a:r>
          </a:p>
          <a:p>
            <a:pPr rtl="0" lvl="0">
              <a:buNone/>
            </a:pPr>
            <a:r>
              <a:rPr/>
              <a:t>setInterval(main, 1); // Execute as fast as possible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86" id="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7" id="187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Save and load	</a:t>
            </a:r>
          </a:p>
        </p:txBody>
      </p:sp>
      <p:sp>
        <p:nvSpPr>
          <p:cNvPr name="Shape 188" id="188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All the characters are on the screen...</a:t>
            </a:r>
          </a:p>
          <a:p>
            <a:r>
              <a:t/>
            </a:r>
          </a:p>
          <a:p>
            <a:pPr rtl="0" lvl="0">
              <a:buNone/>
            </a:pPr>
            <a:r>
              <a:rPr/>
              <a:t>But not much is going on.</a:t>
            </a:r>
          </a:p>
          <a:p>
            <a:r>
              <a:t/>
            </a:r>
          </a:p>
          <a:p>
            <a:pPr>
              <a:buNone/>
            </a:pPr>
            <a:r>
              <a:rPr/>
              <a:t>Lets get things moving....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2" id="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3" id="193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moving the symbol</a:t>
            </a:r>
          </a:p>
        </p:txBody>
      </p:sp>
      <p:sp>
        <p:nvSpPr>
          <p:cNvPr name="Shape 194" id="194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//after the reset...</a:t>
            </a:r>
          </a:p>
          <a:p>
            <a:r>
              <a:t/>
            </a:r>
          </a:p>
          <a:p>
            <a:pPr rtl="0" lvl="0">
              <a:buNone/>
            </a:pPr>
            <a:r>
              <a:rPr/>
              <a:t>// Update game objects called from the main function</a:t>
            </a:r>
          </a:p>
          <a:p>
            <a:pPr rtl="0" lvl="0">
              <a:buNone/>
            </a:pPr>
            <a:r>
              <a:rPr/>
              <a:t>// delta = number of miliseconds between calls</a:t>
            </a:r>
          </a:p>
          <a:p>
            <a:pPr rtl="0" lvl="0">
              <a:buNone/>
            </a:pPr>
            <a:r>
              <a:rPr/>
              <a:t>var update = function (delta) {</a:t>
            </a:r>
          </a:p>
          <a:p>
            <a:r>
              <a:t/>
            </a:r>
          </a:p>
          <a:p>
            <a:pPr rtl="0" lvl="0">
              <a:buNone/>
            </a:pPr>
            <a:r>
              <a:rPr/>
              <a:t>	symbols.x += (symbols.speed * direction * delta);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8" id="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9" id="199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its moving but...</a:t>
            </a:r>
          </a:p>
        </p:txBody>
      </p:sp>
      <p:sp>
        <p:nvSpPr>
          <p:cNvPr name="Shape 200" id="200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	// Setting boundaries	</a:t>
            </a:r>
          </a:p>
          <a:p>
            <a:pPr rtl="0" lvl="0">
              <a:buNone/>
            </a:pPr>
            <a:r>
              <a:rPr/>
              <a:t>	if(symbols.x &lt; 0) {</a:t>
            </a:r>
          </a:p>
          <a:p>
            <a:pPr rtl="0" lvl="0">
              <a:buNone/>
            </a:pPr>
            <a:r>
              <a:rPr/>
              <a:t>		direction = -direction;</a:t>
            </a:r>
          </a:p>
          <a:p>
            <a:pPr rtl="0" lvl="0">
              <a:buNone/>
            </a:pPr>
            <a:r>
              <a:rPr/>
              <a:t>	}</a:t>
            </a:r>
          </a:p>
          <a:p>
            <a:r>
              <a:t/>
            </a:r>
          </a:p>
          <a:p>
            <a:pPr rtl="0" lvl="0">
              <a:buNone/>
            </a:pPr>
            <a:r>
              <a:rPr/>
              <a:t>	if(symbols.x &gt; canvas.width 	-symbolsImage.width ) {</a:t>
            </a:r>
          </a:p>
          <a:p>
            <a:pPr rtl="0" lvl="0">
              <a:buNone/>
            </a:pPr>
            <a:r>
              <a:rPr/>
              <a:t>		direction = -direction;</a:t>
            </a:r>
          </a:p>
          <a:p>
            <a:pPr rtl="0" lvl="0">
              <a:buNone/>
            </a:pPr>
            <a:r>
              <a:rPr/>
              <a:t>	}</a:t>
            </a:r>
          </a:p>
          <a:p>
            <a:pPr rtl="0" lvl="0">
              <a:buNone/>
            </a:pPr>
            <a:r>
              <a:rPr/>
              <a:t>};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04" id="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5" id="20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but delta?	</a:t>
            </a:r>
          </a:p>
        </p:txBody>
      </p:sp>
      <p:sp>
        <p:nvSpPr>
          <p:cNvPr name="Shape 206" id="206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/>
              <a:t>Yes we need to change the main and calling functions...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10" id="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1" id="211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new main()</a:t>
            </a:r>
          </a:p>
        </p:txBody>
      </p:sp>
      <p:sp>
        <p:nvSpPr>
          <p:cNvPr name="Shape 212" id="212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// The main game loop</a:t>
            </a:r>
          </a:p>
          <a:p>
            <a:pPr rtl="0" lvl="0">
              <a:buNone/>
            </a:pPr>
            <a:r>
              <a:rPr/>
              <a:t>var main = function () {</a:t>
            </a:r>
          </a:p>
          <a:p>
            <a:pPr rtl="0" lvl="0">
              <a:buNone/>
            </a:pPr>
            <a:r>
              <a:rPr/>
              <a:t>	var now = Date.now();</a:t>
            </a:r>
          </a:p>
          <a:p>
            <a:pPr rtl="0" lvl="0">
              <a:buNone/>
            </a:pPr>
            <a:r>
              <a:rPr/>
              <a:t>	var delta = now - then;</a:t>
            </a:r>
          </a:p>
          <a:p>
            <a:r>
              <a:t/>
            </a:r>
          </a:p>
          <a:p>
            <a:pPr rtl="0" lvl="0">
              <a:buNone/>
            </a:pPr>
            <a:r>
              <a:rPr/>
              <a:t>	update(delta / 1000);</a:t>
            </a:r>
          </a:p>
          <a:p>
            <a:pPr rtl="0" lvl="0">
              <a:buNone/>
            </a:pPr>
            <a:r>
              <a:rPr/>
              <a:t>	render();</a:t>
            </a:r>
          </a:p>
          <a:p>
            <a:r>
              <a:t/>
            </a:r>
          </a:p>
          <a:p>
            <a:pPr rtl="0" lvl="0">
              <a:buNone/>
            </a:pPr>
            <a:r>
              <a:rPr/>
              <a:t>	then = now;</a:t>
            </a:r>
          </a:p>
          <a:p>
            <a:pPr rtl="0" lvl="0">
              <a:buNone/>
            </a:pPr>
            <a:r>
              <a:rPr/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16" id="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7" id="217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new "bottom"</a:t>
            </a:r>
          </a:p>
        </p:txBody>
      </p:sp>
      <p:sp>
        <p:nvSpPr>
          <p:cNvPr name="Shape 218" id="218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/ Let's play this game!</a:t>
            </a:r>
          </a:p>
          <a:p>
            <a:pPr rtl="0" lvl="0">
              <a:buNone/>
            </a:pPr>
            <a:r>
              <a:rPr/>
              <a:t>reset();</a:t>
            </a:r>
          </a:p>
          <a:p>
            <a:pPr rtl="0" lvl="0">
              <a:buNone/>
            </a:pPr>
            <a:r>
              <a:rPr/>
              <a:t>var then = Date.now();</a:t>
            </a:r>
          </a:p>
          <a:p>
            <a:pPr rtl="0" lvl="0">
              <a:buNone/>
            </a:pPr>
            <a:r>
              <a:rPr/>
              <a:t>setInterval(main, 1); // Execute as fast as possible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0" id="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1" id="61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Thanks to...</a:t>
            </a:r>
          </a:p>
        </p:txBody>
      </p:sp>
      <p:sp>
        <p:nvSpPr>
          <p:cNvPr name="Shape 62" id="62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Symbol from @CoderDojo twitter account</a:t>
            </a:r>
          </a:p>
          <a:p>
            <a:r>
              <a:t/>
            </a:r>
          </a:p>
          <a:p>
            <a:pPr rtl="0" lvl="0">
              <a:buNone/>
            </a:pPr>
            <a:r>
              <a:rPr/>
              <a:t>Background image by Tim Buechler via Smashing Magazine</a:t>
            </a:r>
          </a:p>
          <a:p>
            <a:pPr rtl="0" lvl="0">
              <a:buNone/>
            </a:pPr>
            <a:r>
              <a:rPr sz="1100" u="sng">
                <a:solidFill>
                  <a:schemeClr val="hlink"/>
                </a:solidFill>
                <a:hlinkClick r:id="rId3"/>
              </a:rPr>
              <a:t>http://www.smashingmagazine.com/texture-gallery-paper/</a:t>
            </a:r>
          </a:p>
          <a:p>
            <a:r>
              <a:t/>
            </a:r>
          </a:p>
          <a:p>
            <a:pPr rtl="0" lvl="0">
              <a:buNone/>
            </a:pPr>
            <a:r>
              <a:rPr/>
              <a:t>Code attributes Lost Decade Games</a:t>
            </a:r>
          </a:p>
          <a:p>
            <a:pPr>
              <a:buNone/>
            </a:pPr>
            <a:r>
              <a:rPr sz="1100" u="sng">
                <a:solidFill>
                  <a:schemeClr val="hlink"/>
                </a:solidFill>
                <a:hlinkClick r:id="rId4"/>
              </a:rPr>
              <a:t>http://www.lostdecadegames.com/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2" id="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3" id="223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What was that...</a:t>
            </a:r>
          </a:p>
        </p:txBody>
      </p:sp>
      <p:sp>
        <p:nvSpPr>
          <p:cNvPr name="Shape 224" id="224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The key is delta...</a:t>
            </a:r>
          </a:p>
          <a:p>
            <a:pPr rtl="0" lvl="0">
              <a:buNone/>
            </a:pPr>
            <a:r>
              <a:rPr/>
              <a:t>	var delta = now - then; </a:t>
            </a:r>
          </a:p>
          <a:p>
            <a:pPr rtl="0" lvl="0">
              <a:buNone/>
            </a:pPr>
            <a:r>
              <a:rPr/>
              <a:t>The time between calls...</a:t>
            </a:r>
          </a:p>
          <a:p>
            <a:r>
              <a:t/>
            </a:r>
          </a:p>
          <a:p>
            <a:pPr rtl="0" lvl="0">
              <a:buNone/>
            </a:pPr>
            <a:r>
              <a:rPr/>
              <a:t>	update(delta / 1000);</a:t>
            </a:r>
          </a:p>
          <a:p>
            <a:pPr rtl="0" lvl="0">
              <a:buNone/>
            </a:pPr>
            <a:r>
              <a:rPr/>
              <a:t>Call update with a time based number...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8" id="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9" id="229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and with that number delta...</a:t>
            </a:r>
          </a:p>
        </p:txBody>
      </p:sp>
      <p:sp>
        <p:nvSpPr>
          <p:cNvPr name="Shape 230" id="230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symbols.x += (symbols.speed * direction * delta);</a:t>
            </a:r>
          </a:p>
          <a:p>
            <a:r>
              <a:t/>
            </a:r>
          </a:p>
          <a:p>
            <a:pPr rtl="0" lvl="0">
              <a:buNone/>
            </a:pPr>
            <a:r>
              <a:rPr/>
              <a:t>speed = pixels per, er, something</a:t>
            </a:r>
          </a:p>
          <a:p>
            <a:pPr rtl="0" lvl="0">
              <a:buNone/>
            </a:pPr>
            <a:r>
              <a:rPr/>
              <a:t>delta = time</a:t>
            </a:r>
          </a:p>
          <a:p>
            <a:r>
              <a:t/>
            </a:r>
          </a:p>
          <a:p>
            <a:pPr rtl="0" lvl="0">
              <a:buNone/>
            </a:pPr>
            <a:r>
              <a:rPr/>
              <a:t>speed * time = distance between calls</a:t>
            </a:r>
          </a:p>
          <a:p>
            <a:pPr>
              <a:buNone/>
            </a:pPr>
            <a:r>
              <a:rPr/>
              <a:t>The direction is left or right....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34" id="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5" id="23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save and load</a:t>
            </a:r>
          </a:p>
        </p:txBody>
      </p:sp>
      <p:sp>
        <p:nvSpPr>
          <p:cNvPr name="Shape 236" id="236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And we have animation!</a:t>
            </a:r>
          </a:p>
          <a:p>
            <a:r>
              <a:t/>
            </a:r>
          </a:p>
          <a:p>
            <a:pPr rtl="0" lvl="0">
              <a:buNone/>
            </a:pPr>
            <a:r>
              <a:rPr/>
              <a:t>And out first logic bug... </a:t>
            </a:r>
          </a:p>
          <a:p>
            <a:pPr>
              <a:buNone/>
            </a:pPr>
            <a:r>
              <a:rPr/>
              <a:t>How would you fix it?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40" id="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1" id="241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Logic bug?</a:t>
            </a:r>
          </a:p>
        </p:txBody>
      </p:sp>
      <p:sp>
        <p:nvSpPr>
          <p:cNvPr name="Shape 242" id="242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2 types of bug...</a:t>
            </a:r>
          </a:p>
          <a:p>
            <a:pPr rtl="0" lvl="0">
              <a:buNone/>
            </a:pPr>
            <a:r>
              <a:rPr/>
              <a:t>Syntax ; nothing works.</a:t>
            </a:r>
          </a:p>
          <a:p>
            <a:pPr rtl="0" lvl="0">
              <a:buNone/>
            </a:pPr>
            <a:r>
              <a:rPr/>
              <a:t>e.g. no fule in the car</a:t>
            </a:r>
          </a:p>
          <a:p>
            <a:r>
              <a:t/>
            </a:r>
          </a:p>
          <a:p>
            <a:pPr rtl="0" lvl="0">
              <a:buNone/>
            </a:pPr>
            <a:r>
              <a:rPr/>
              <a:t>logic; something works but something is wrong.</a:t>
            </a:r>
          </a:p>
          <a:p>
            <a:pPr>
              <a:buNone/>
            </a:pPr>
            <a:r>
              <a:rPr/>
              <a:t>car runs but the fire is flat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46" id="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7" id="247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OK, we have something moving, but its not a game</a:t>
            </a:r>
          </a:p>
        </p:txBody>
      </p:sp>
      <p:sp>
        <p:nvSpPr>
          <p:cNvPr name="Shape 248" id="248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/>
              <a:t>So we need to get or hero moving too....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52" id="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3" id="253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Add before reset()</a:t>
            </a:r>
          </a:p>
        </p:txBody>
      </p:sp>
      <p:sp>
        <p:nvSpPr>
          <p:cNvPr name="Shape 254" id="254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// Handle keyboard controls</a:t>
            </a:r>
          </a:p>
          <a:p>
            <a:pPr rtl="0" lvl="0">
              <a:buNone/>
            </a:pPr>
            <a:r>
              <a:rPr/>
              <a:t>var keysDown = {};</a:t>
            </a:r>
          </a:p>
          <a:p>
            <a:r>
              <a:t/>
            </a:r>
          </a:p>
          <a:p>
            <a:pPr rtl="0" lvl="0">
              <a:buNone/>
            </a:pPr>
            <a:r>
              <a:rPr/>
              <a:t>addEventListener("keydown", function (e) {</a:t>
            </a:r>
          </a:p>
          <a:p>
            <a:pPr rtl="0" lvl="0">
              <a:buNone/>
            </a:pPr>
            <a:r>
              <a:rPr/>
              <a:t>	keysDown[e.keyCode] = true;</a:t>
            </a:r>
          </a:p>
          <a:p>
            <a:pPr rtl="0" lvl="0">
              <a:buNone/>
            </a:pPr>
            <a:r>
              <a:rPr/>
              <a:t>}, false);</a:t>
            </a:r>
          </a:p>
          <a:p>
            <a:r>
              <a:t/>
            </a:r>
          </a:p>
          <a:p>
            <a:pPr rtl="0" lvl="0">
              <a:buNone/>
            </a:pPr>
            <a:r>
              <a:rPr/>
              <a:t>addEventListener("keyup", function (e) {</a:t>
            </a:r>
          </a:p>
          <a:p>
            <a:pPr rtl="0" lvl="0">
              <a:buNone/>
            </a:pPr>
            <a:r>
              <a:rPr/>
              <a:t>	delete keysDown[e.keyCode];</a:t>
            </a:r>
          </a:p>
          <a:p>
            <a:pPr rtl="0" lvl="0">
              <a:buNone/>
            </a:pPr>
            <a:r>
              <a:rPr/>
              <a:t>}, false);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58" id="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9" id="259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Eventlistener</a:t>
            </a:r>
          </a:p>
        </p:txBody>
      </p:sp>
      <p:sp>
        <p:nvSpPr>
          <p:cNvPr name="Shape 260" id="260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Without this the javascript ignores, well, all input.</a:t>
            </a:r>
          </a:p>
          <a:p>
            <a:r>
              <a:t/>
            </a:r>
          </a:p>
          <a:p>
            <a:pPr rtl="0" lvl="0">
              <a:buNone/>
            </a:pPr>
            <a:r>
              <a:rPr/>
              <a:t>This way it listens to the keyboard,</a:t>
            </a:r>
          </a:p>
          <a:p>
            <a:r>
              <a:t/>
            </a:r>
          </a:p>
          <a:p>
            <a:pPr>
              <a:buNone/>
            </a:pPr>
            <a:r>
              <a:rPr/>
              <a:t>but we only want it listening to certain keys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64" id="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5" id="26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new update()</a:t>
            </a:r>
          </a:p>
        </p:txBody>
      </p:sp>
      <p:sp>
        <p:nvSpPr>
          <p:cNvPr name="Shape 266" id="266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var update = function (delta) {</a:t>
            </a:r>
          </a:p>
          <a:p>
            <a:pPr rtl="0" lvl="0">
              <a:buNone/>
            </a:pPr>
            <a:r>
              <a:rPr/>
              <a:t>	if (37 in keysDown) { // Player holding left</a:t>
            </a:r>
          </a:p>
          <a:p>
            <a:pPr rtl="0" lvl="0">
              <a:buNone/>
            </a:pPr>
            <a:r>
              <a:rPr/>
              <a:t>		hero.x -= hero.speed * delta;</a:t>
            </a:r>
          </a:p>
          <a:p>
            <a:pPr rtl="0" lvl="0">
              <a:buNone/>
            </a:pPr>
            <a:r>
              <a:rPr/>
              <a:t>	}</a:t>
            </a:r>
          </a:p>
          <a:p>
            <a:pPr rtl="0" lvl="0">
              <a:buNone/>
            </a:pPr>
            <a:r>
              <a:rPr/>
              <a:t>	if (38 in keysDown) { // Player holding up</a:t>
            </a:r>
          </a:p>
          <a:p>
            <a:pPr rtl="0" lvl="0">
              <a:buNone/>
            </a:pPr>
            <a:r>
              <a:rPr/>
              <a:t>		hero.y -= hero.speed * delta;</a:t>
            </a:r>
          </a:p>
          <a:p>
            <a:pPr rtl="0" lvl="0">
              <a:buNone/>
            </a:pPr>
            <a:r>
              <a:rPr/>
              <a:t>	}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70" id="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1" id="271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continue update()</a:t>
            </a:r>
          </a:p>
        </p:txBody>
      </p:sp>
      <p:sp>
        <p:nvSpPr>
          <p:cNvPr name="Shape 272" id="272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	if (39 in keysDown) { // Player holding right</a:t>
            </a:r>
          </a:p>
          <a:p>
            <a:pPr rtl="0" lvl="0">
              <a:buNone/>
            </a:pPr>
            <a:r>
              <a:rPr/>
              <a:t>		hero.x += hero.speed * delta;</a:t>
            </a:r>
          </a:p>
          <a:p>
            <a:pPr rtl="0" lvl="0">
              <a:buNone/>
            </a:pPr>
            <a:r>
              <a:rPr/>
              <a:t>	}</a:t>
            </a:r>
          </a:p>
          <a:p>
            <a:pPr rtl="0" lvl="0">
              <a:buNone/>
            </a:pPr>
            <a:r>
              <a:rPr/>
              <a:t>	if (40 in keysDown) { // Player holding down</a:t>
            </a:r>
          </a:p>
          <a:p>
            <a:pPr rtl="0" lvl="0">
              <a:buNone/>
            </a:pPr>
            <a:r>
              <a:rPr/>
              <a:t>		hero.y += hero.speed * delta;</a:t>
            </a:r>
          </a:p>
          <a:p>
            <a:pPr rtl="0" lvl="0">
              <a:buNone/>
            </a:pPr>
            <a:r>
              <a:rPr/>
              <a:t>	}</a:t>
            </a:r>
          </a:p>
          <a:p>
            <a:pPr rtl="0" lvl="0">
              <a:buNone/>
            </a:pPr>
            <a:r>
              <a:rPr/>
              <a:t>	</a:t>
            </a:r>
          </a:p>
          <a:p>
            <a:pPr rtl="0" lvl="0">
              <a:buNone/>
            </a:pPr>
            <a:r>
              <a:rPr/>
              <a:t>	symbols.x += (symbols.speed * direction * delta);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76" id="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7" id="277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save and load</a:t>
            </a:r>
          </a:p>
        </p:txBody>
      </p:sp>
      <p:sp>
        <p:nvSpPr>
          <p:cNvPr name="Shape 278" id="278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And Red now moves...</a:t>
            </a:r>
          </a:p>
          <a:p>
            <a:r>
              <a:t/>
            </a:r>
          </a:p>
          <a:p>
            <a:pPr rtl="0" lvl="0">
              <a:buNone/>
            </a:pPr>
            <a:r>
              <a:rPr/>
              <a:t>All over the place...</a:t>
            </a:r>
          </a:p>
          <a:p>
            <a:r>
              <a:t/>
            </a:r>
          </a:p>
          <a:p>
            <a:pPr rtl="0" lvl="0">
              <a:buNone/>
            </a:pPr>
            <a:r>
              <a:rPr/>
              <a:t>Still no game (he ignores the symbol) but...</a:t>
            </a:r>
          </a:p>
          <a:p>
            <a:pPr>
              <a:buNone/>
            </a:pPr>
            <a:r>
              <a:rPr/>
              <a:t>Let's keep him in his box.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6" id="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7" id="67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HTML Template... catch.html</a:t>
            </a:r>
          </a:p>
        </p:txBody>
      </p:sp>
      <p:sp>
        <p:nvSpPr>
          <p:cNvPr name="Shape 68" id="68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&lt;!DOCTYPE html&gt;</a:t>
            </a:r>
          </a:p>
          <a:p>
            <a:pPr rtl="0" lvl="0">
              <a:buNone/>
            </a:pPr>
            <a:r>
              <a:rPr/>
              <a:t>&lt;html lang="en"&gt;</a:t>
            </a:r>
          </a:p>
          <a:p>
            <a:pPr rtl="0" lvl="0">
              <a:buNone/>
            </a:pPr>
            <a:r>
              <a:rPr/>
              <a:t>	&lt;head&gt;</a:t>
            </a:r>
          </a:p>
          <a:p>
            <a:pPr rtl="0" lvl="0">
              <a:buNone/>
            </a:pPr>
            <a:r>
              <a:rPr/>
              <a:t>		&lt;meta charset="utf-8"&gt;</a:t>
            </a:r>
          </a:p>
          <a:p>
            <a:pPr rtl="0" lvl="0">
              <a:buNone/>
            </a:pPr>
            <a:r>
              <a:rPr/>
              <a:t>		&lt;title&gt;HTML5 Catch&lt;/title&gt;</a:t>
            </a:r>
          </a:p>
          <a:p>
            <a:pPr rtl="0" lvl="0">
              <a:buNone/>
            </a:pPr>
            <a:r>
              <a:rPr/>
              <a:t>	&lt;/head&gt;</a:t>
            </a:r>
          </a:p>
          <a:p>
            <a:pPr rtl="0" lvl="0">
              <a:buNone/>
            </a:pPr>
            <a:r>
              <a:rPr/>
              <a:t>	&lt;body&gt;</a:t>
            </a:r>
          </a:p>
          <a:p>
            <a:pPr rtl="0" lvl="0">
              <a:buNone/>
            </a:pPr>
            <a:r>
              <a:rPr/>
              <a:t>		&lt;script src="catch.js"&gt;&lt;/script&gt;</a:t>
            </a:r>
          </a:p>
          <a:p>
            <a:pPr rtl="0" lvl="0">
              <a:buNone/>
            </a:pPr>
            <a:r>
              <a:rPr/>
              <a:t>	&lt;/body&gt;</a:t>
            </a:r>
          </a:p>
          <a:p>
            <a:pPr rtl="0" lvl="0">
              <a:buNone/>
            </a:pPr>
            <a:r>
              <a:rPr/>
              <a:t>&lt;/html&gt;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82" id="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3" id="283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Bounding Red (further down in update)</a:t>
            </a:r>
          </a:p>
        </p:txBody>
      </p:sp>
      <p:sp>
        <p:nvSpPr>
          <p:cNvPr name="Shape 284" id="284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	// Setting boundaries</a:t>
            </a:r>
          </a:p>
          <a:p>
            <a:pPr rtl="0" lvl="0">
              <a:buNone/>
            </a:pPr>
            <a:r>
              <a:rPr/>
              <a:t>	if(hero.x &lt; 0) {</a:t>
            </a:r>
          </a:p>
          <a:p>
            <a:pPr rtl="0" lvl="0">
              <a:buNone/>
            </a:pPr>
            <a:r>
              <a:rPr/>
              <a:t>		hero.x = 0;</a:t>
            </a:r>
          </a:p>
          <a:p>
            <a:pPr rtl="0" lvl="0">
              <a:buNone/>
            </a:pPr>
            <a:r>
              <a:rPr/>
              <a:t>	}</a:t>
            </a:r>
          </a:p>
          <a:p>
            <a:pPr rtl="0" lvl="0">
              <a:buNone/>
            </a:pPr>
            <a:r>
              <a:rPr/>
              <a:t>	if(hero.y &lt; 0) {</a:t>
            </a:r>
          </a:p>
          <a:p>
            <a:pPr rtl="0" lvl="0">
              <a:buNone/>
            </a:pPr>
            <a:r>
              <a:rPr/>
              <a:t>		hero.y = 0;</a:t>
            </a:r>
          </a:p>
          <a:p>
            <a:pPr rtl="0" lvl="0">
              <a:buNone/>
            </a:pPr>
            <a:r>
              <a:rPr/>
              <a:t>	}</a:t>
            </a:r>
          </a:p>
          <a:p>
            <a:pPr rtl="0" lvl="0">
              <a:buNone/>
            </a:pPr>
            <a:r>
              <a:rPr/>
              <a:t>	if(symbols.x &lt; 0) {</a:t>
            </a:r>
          </a:p>
          <a:p>
            <a:pPr rtl="0" lvl="0">
              <a:buNone/>
            </a:pPr>
            <a:r>
              <a:rPr/>
              <a:t>		direction = -direction;</a:t>
            </a:r>
          </a:p>
          <a:p>
            <a:pPr rtl="0" lvl="0">
              <a:buNone/>
            </a:pPr>
            <a:r>
              <a:rPr/>
              <a:t>	}</a:t>
            </a:r>
          </a:p>
          <a:p>
            <a:pPr rtl="0" lvl="0">
              <a:buNone/>
            </a:pPr>
            <a:r>
              <a:rPr/>
              <a:t>	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88" id="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9" id="289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And below that again...</a:t>
            </a:r>
          </a:p>
        </p:txBody>
      </p:sp>
      <p:sp>
        <p:nvSpPr>
          <p:cNvPr name="Shape 290" id="290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	if(hero.x &gt; canvas.width-heroImage.width ) {</a:t>
            </a:r>
          </a:p>
          <a:p>
            <a:pPr rtl="0" lvl="0">
              <a:buNone/>
            </a:pPr>
            <a:r>
              <a:rPr/>
              <a:t>		hero.x = canvas.width-heroImage.width;</a:t>
            </a:r>
          </a:p>
          <a:p>
            <a:pPr rtl="0" lvl="0">
              <a:buNone/>
            </a:pPr>
            <a:r>
              <a:rPr/>
              <a:t>	}</a:t>
            </a:r>
          </a:p>
          <a:p>
            <a:pPr rtl="0" lvl="0">
              <a:buNone/>
            </a:pPr>
            <a:r>
              <a:rPr/>
              <a:t>	if(hero.y &gt; canvas.height-heroImage.height) {</a:t>
            </a:r>
          </a:p>
          <a:p>
            <a:pPr rtl="0" lvl="0">
              <a:buNone/>
            </a:pPr>
            <a:r>
              <a:rPr/>
              <a:t>		hero.y = canvas.height-heroImage.height;</a:t>
            </a:r>
          </a:p>
          <a:p>
            <a:pPr rtl="0" lvl="0">
              <a:buNone/>
            </a:pPr>
            <a:r>
              <a:rPr/>
              <a:t>	}</a:t>
            </a:r>
          </a:p>
          <a:p>
            <a:pPr rtl="0" lvl="0">
              <a:buNone/>
            </a:pPr>
            <a:r>
              <a:rPr/>
              <a:t>	if(symbols.x &gt; canvas.width -symbolsImage.width ) {</a:t>
            </a:r>
          </a:p>
          <a:p>
            <a:pPr rtl="0" lvl="0">
              <a:buNone/>
            </a:pPr>
            <a:r>
              <a:rPr/>
              <a:t>		direction = -direction;</a:t>
            </a:r>
          </a:p>
          <a:p>
            <a:pPr rtl="0" lvl="0">
              <a:buNone/>
            </a:pPr>
            <a:r>
              <a:rPr/>
              <a:t>	}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94" id="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5" id="29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save and load</a:t>
            </a:r>
          </a:p>
        </p:txBody>
      </p:sp>
      <p:sp>
        <p:nvSpPr>
          <p:cNvPr name="Shape 296" id="296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Red now stays in the box...</a:t>
            </a:r>
          </a:p>
          <a:p>
            <a:r>
              <a:t/>
            </a:r>
          </a:p>
          <a:p>
            <a:pPr>
              <a:buNone/>
            </a:pPr>
            <a:r>
              <a:rPr/>
              <a:t>But why isn't he touching the edges?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00" id="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01" id="301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Make your own Red...</a:t>
            </a:r>
          </a:p>
        </p:txBody>
      </p:sp>
      <p:sp>
        <p:nvSpPr>
          <p:cNvPr name="Shape 302" id="302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I used gimp (GNU Image Manulipaton Program)</a:t>
            </a:r>
          </a:p>
          <a:p>
            <a:pPr rtl="0" lvl="0">
              <a:buNone/>
            </a:pPr>
            <a:r>
              <a:rPr u="sng">
                <a:solidFill>
                  <a:schemeClr val="hlink"/>
                </a:solidFill>
                <a:hlinkClick r:id="rId3"/>
              </a:rPr>
              <a:t>http://www.gimp.org/</a:t>
            </a:r>
          </a:p>
          <a:p>
            <a:pPr rtl="0" lvl="0">
              <a:buNone/>
            </a:pPr>
            <a:r>
              <a:rPr/>
              <a:t>To create Red, to fix the bug, either change the maths, or edit the Red image</a:t>
            </a:r>
          </a:p>
          <a:p>
            <a:r>
              <a:t/>
            </a:r>
          </a:p>
          <a:p>
            <a:pPr>
              <a:buNone/>
            </a:pPr>
            <a:r>
              <a:rPr/>
              <a:t>GET A PARENT TO GO TO THE SITE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06" id="3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07" id="307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More than the box... when they touch</a:t>
            </a:r>
          </a:p>
        </p:txBody>
      </p:sp>
      <p:sp>
        <p:nvSpPr>
          <p:cNvPr name="Shape 308" id="308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We don't have a game yet. How to we tell in they are touching.</a:t>
            </a:r>
          </a:p>
          <a:p>
            <a:r>
              <a:t/>
            </a:r>
          </a:p>
          <a:p>
            <a:pPr>
              <a:buNone/>
            </a:pPr>
            <a:r>
              <a:rPr/>
              <a:t>We don't have sprite collision (yet) so what do we know...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12" id="3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3" id="313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more Maths... in Update</a:t>
            </a:r>
          </a:p>
        </p:txBody>
      </p:sp>
      <p:sp>
        <p:nvSpPr>
          <p:cNvPr name="Shape 314" id="314"/>
          <p:cNvSpPr/>
          <p:nvPr>
            <p:ph type="body" idx="1"/>
          </p:nvPr>
        </p:nvSpPr>
        <p:spPr>
          <a:xfrm>
            <a:off y="1338554" x="457200"/>
            <a:ext cy="52293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sz="1100"/>
              <a:t>	symbols.x += (symbols.speed * direction * delta);</a:t>
            </a:r>
          </a:p>
          <a:p>
            <a:pPr rtl="0" lvl="0">
              <a:buNone/>
            </a:pPr>
            <a:r>
              <a:rPr sz="1100"/>
              <a:t>	// Are they touching?</a:t>
            </a:r>
          </a:p>
          <a:p>
            <a:pPr rtl="0" lvl="0">
              <a:buNone/>
            </a:pPr>
            <a:r>
              <a:rPr/>
              <a:t>	if (</a:t>
            </a:r>
          </a:p>
          <a:p>
            <a:pPr rtl="0" lvl="0">
              <a:buNone/>
            </a:pPr>
            <a:r>
              <a:rPr/>
              <a:t>		hero.x &lt;= (symbols.x + symbolsImage.width)</a:t>
            </a:r>
          </a:p>
          <a:p>
            <a:pPr rtl="0" lvl="0">
              <a:buNone/>
            </a:pPr>
            <a:r>
              <a:rPr/>
              <a:t>		&amp;&amp; symbols.x &lt;= (hero.x + heroImage.width)</a:t>
            </a:r>
          </a:p>
          <a:p>
            <a:pPr rtl="0" lvl="0">
              <a:buNone/>
            </a:pPr>
            <a:r>
              <a:rPr/>
              <a:t>		&amp;&amp; hero.y &lt;= (symbols.y + symbolsImage.height)</a:t>
            </a:r>
          </a:p>
          <a:p>
            <a:pPr rtl="0" lvl="0">
              <a:buNone/>
            </a:pPr>
            <a:r>
              <a:rPr/>
              <a:t>		&amp;&amp; symbols.y &lt;= (hero.y + heroImage.height)</a:t>
            </a:r>
          </a:p>
          <a:p>
            <a:pPr rtl="0" lvl="0">
              <a:buNone/>
            </a:pPr>
            <a:r>
              <a:rPr/>
              <a:t>	) {</a:t>
            </a:r>
          </a:p>
          <a:p>
            <a:pPr rtl="0" lvl="0">
              <a:buNone/>
            </a:pPr>
            <a:r>
              <a:rPr/>
              <a:t>		++symbolCaught;</a:t>
            </a:r>
          </a:p>
          <a:p>
            <a:pPr rtl="0" lvl="0">
              <a:buNone/>
            </a:pPr>
            <a:r>
              <a:rPr/>
              <a:t>		reset();</a:t>
            </a:r>
          </a:p>
          <a:p>
            <a:pPr rtl="0" lvl="0">
              <a:buNone/>
            </a:pPr>
            <a:r>
              <a:rPr/>
              <a:t>	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18" id="3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9" id="319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continued...</a:t>
            </a:r>
          </a:p>
        </p:txBody>
      </p:sp>
      <p:sp>
        <p:nvSpPr>
          <p:cNvPr name="Shape 320" id="320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sz="1800"/>
              <a:t>	symbols.x += (symbols.speed * direction * delta);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/>
              <a:t>	// Are they touching?</a:t>
            </a:r>
          </a:p>
          <a:p>
            <a:pPr rtl="0" lvl="0">
              <a:buNone/>
            </a:pPr>
            <a:r>
              <a:rPr/>
              <a:t>	if (</a:t>
            </a:r>
          </a:p>
          <a:p>
            <a:pPr rtl="0" lvl="0">
              <a:buNone/>
            </a:pPr>
            <a:r>
              <a:rPr sz="1800"/>
              <a:t>		hero.x &lt;= (symbols.x + symbolsImage.width)</a:t>
            </a:r>
          </a:p>
          <a:p>
            <a:pPr rtl="0" lvl="0">
              <a:buNone/>
            </a:pPr>
            <a:r>
              <a:rPr sz="1800"/>
              <a:t>		&amp;&amp; symbols.x &lt;= (hero.x + heroImage.width)</a:t>
            </a:r>
          </a:p>
          <a:p>
            <a:pPr rtl="0" lvl="0">
              <a:buNone/>
            </a:pPr>
            <a:r>
              <a:rPr sz="1800"/>
              <a:t>		&amp;&amp; hero.y &lt;= (symbols.y + symbolsImage.height)</a:t>
            </a:r>
          </a:p>
          <a:p>
            <a:pPr rtl="0" lvl="0">
              <a:buNone/>
            </a:pPr>
            <a:r>
              <a:rPr sz="1800"/>
              <a:t>		&amp;&amp; symbols.y &lt;= (hero.y + heroImage.height)</a:t>
            </a:r>
          </a:p>
          <a:p>
            <a:pPr rtl="0" lvl="0">
              <a:buNone/>
            </a:pPr>
            <a:r>
              <a:rPr/>
              <a:t>	) {</a:t>
            </a:r>
          </a:p>
          <a:p>
            <a:pPr rtl="0" lvl="0">
              <a:buNone/>
            </a:pPr>
            <a:r>
              <a:rPr/>
              <a:t>		++symbolCaught;</a:t>
            </a:r>
          </a:p>
          <a:p>
            <a:pPr rtl="0" lvl="0">
              <a:buNone/>
            </a:pPr>
            <a:r>
              <a:rPr/>
              <a:t>		reset();</a:t>
            </a:r>
          </a:p>
          <a:p>
            <a:pPr rtl="0" lvl="0">
              <a:buNone/>
            </a:pPr>
            <a:r>
              <a:rPr/>
              <a:t>	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24" id="3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5" id="32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What was that...</a:t>
            </a:r>
          </a:p>
        </p:txBody>
      </p:sp>
      <p:sp>
        <p:nvSpPr>
          <p:cNvPr name="Shape 326" id="326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Well, reset puts the symbol in a new random location (and the animation loop kicks in)</a:t>
            </a:r>
          </a:p>
          <a:p>
            <a:r>
              <a:t/>
            </a:r>
          </a:p>
          <a:p>
            <a:pPr rtl="0" lvl="0">
              <a:buNone/>
            </a:pPr>
            <a:r>
              <a:rPr/>
              <a:t>++symbolCaught;</a:t>
            </a:r>
          </a:p>
          <a:p>
            <a:pPr>
              <a:buNone/>
            </a:pPr>
            <a:r>
              <a:rPr/>
              <a:t>Add one to the score (and the render automatically displays it)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30" id="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1" id="331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And the maths...</a:t>
            </a:r>
          </a:p>
        </p:txBody>
      </p:sp>
      <p:sp>
        <p:nvSpPr>
          <p:cNvPr name="Shape 332" id="332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sz="1800"/>
              <a:t>		hero.x &lt;= (symbols.x + symbolsImage.width)</a:t>
            </a:r>
          </a:p>
          <a:p>
            <a:pPr rtl="0" lvl="0">
              <a:buNone/>
            </a:pPr>
            <a:r>
              <a:rPr sz="1800"/>
              <a:t>		&amp;&amp; symbols.x &lt;= (hero.x + heroImage.width)</a:t>
            </a:r>
          </a:p>
          <a:p>
            <a:pPr rtl="0" lvl="0">
              <a:buNone/>
            </a:pPr>
            <a:r>
              <a:rPr sz="1800"/>
              <a:t>		&amp;&amp; hero.y &lt;= (symbols.y + symbolsImage.height)</a:t>
            </a:r>
          </a:p>
          <a:p>
            <a:pPr rtl="0" lvl="0">
              <a:buNone/>
            </a:pPr>
            <a:r>
              <a:rPr sz="1800"/>
              <a:t>		&amp;&amp; symbols.y &lt;= (hero.y + heroImage.height)</a:t>
            </a:r>
          </a:p>
          <a:p>
            <a:pPr rtl="0" lvl="0">
              <a:buNone/>
            </a:pPr>
            <a:r>
              <a:rPr/>
              <a:t>	&amp;&amp; means AND</a:t>
            </a:r>
          </a:p>
          <a:p>
            <a:pPr rtl="0" lvl="0">
              <a:buNone/>
            </a:pPr>
            <a:r>
              <a:rPr/>
              <a:t>If the calculated coordinates of the sprites overlap... it counts.</a:t>
            </a:r>
          </a:p>
          <a:p>
            <a:pPr rtl="0" lvl="0">
              <a:buNone/>
            </a:pPr>
            <a:r>
              <a:rPr/>
              <a:t>Remember the "bug" in Red not touching the screen....</a:t>
            </a:r>
          </a:p>
          <a:p>
            <a:pPr lvl="0">
              <a:buNone/>
            </a:pPr>
            <a:r>
              <a:rPr/>
              <a:t>Technically its wrong, but its close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36" id="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7" id="337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Your turn...	</a:t>
            </a:r>
          </a:p>
        </p:txBody>
      </p:sp>
      <p:sp>
        <p:nvSpPr>
          <p:cNvPr name="Shape 338" id="338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How would you add to it?</a:t>
            </a:r>
          </a:p>
          <a:p>
            <a:pPr>
              <a:buNone/>
            </a:pPr>
            <a:r>
              <a:rPr/>
              <a:t>What would you change?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2" id="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3" id="73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catch.js</a:t>
            </a:r>
          </a:p>
        </p:txBody>
      </p:sp>
      <p:sp>
        <p:nvSpPr>
          <p:cNvPr name="Shape 74" id="74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//since this is a canvas game, create the canvas</a:t>
            </a:r>
          </a:p>
          <a:p>
            <a:pPr rtl="0" lvl="0">
              <a:buNone/>
            </a:pPr>
            <a:r>
              <a:rPr/>
              <a:t>var canvas = document.createElement("canvas");</a:t>
            </a:r>
          </a:p>
          <a:p>
            <a:pPr rtl="0" lvl="0">
              <a:buNone/>
            </a:pPr>
            <a:r>
              <a:rPr/>
              <a:t>var ctx = canvas.getContext("2d");</a:t>
            </a:r>
          </a:p>
          <a:p>
            <a:pPr rtl="0" lvl="0">
              <a:buNone/>
            </a:pPr>
            <a:r>
              <a:rPr/>
              <a:t>canvas.width = 512; //hardcoded for a reason</a:t>
            </a:r>
          </a:p>
          <a:p>
            <a:pPr rtl="0" lvl="0">
              <a:buNone/>
            </a:pPr>
            <a:r>
              <a:rPr/>
              <a:t>canvas.height = 480;</a:t>
            </a:r>
          </a:p>
          <a:p>
            <a:pPr rtl="0" lvl="0">
              <a:buNone/>
            </a:pPr>
            <a:r>
              <a:rPr/>
              <a:t>document.body.appendChild(canvas);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8" id="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9" id="79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a game needs graphics...	</a:t>
            </a:r>
          </a:p>
        </p:txBody>
      </p:sp>
      <p:sp>
        <p:nvSpPr>
          <p:cNvPr name="Shape 80" id="80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// Background image</a:t>
            </a:r>
          </a:p>
          <a:p>
            <a:pPr rtl="0" lvl="0">
              <a:buNone/>
            </a:pPr>
            <a:r>
              <a:rPr/>
              <a:t>var bgReady = false;</a:t>
            </a:r>
          </a:p>
          <a:p>
            <a:pPr rtl="0" lvl="0">
              <a:buNone/>
            </a:pPr>
            <a:r>
              <a:rPr/>
              <a:t>var bgImage = new Image(); //we have an image object</a:t>
            </a:r>
          </a:p>
          <a:p>
            <a:pPr rtl="0" lvl="0">
              <a:buNone/>
            </a:pPr>
            <a:r>
              <a:rPr/>
              <a:t>bgImage.src = "chpaper.png";</a:t>
            </a:r>
          </a:p>
          <a:p>
            <a:pPr rtl="0" lvl="0">
              <a:buNone/>
            </a:pPr>
            <a:r>
              <a:rPr/>
              <a:t>bgImage.onload = function () {</a:t>
            </a:r>
          </a:p>
          <a:p>
            <a:pPr rtl="0" lvl="0">
              <a:buNone/>
            </a:pPr>
            <a:r>
              <a:rPr/>
              <a:t>	//different way to create a function</a:t>
            </a:r>
          </a:p>
          <a:p>
            <a:pPr rtl="0" lvl="0">
              <a:buNone/>
            </a:pPr>
            <a:r>
              <a:rPr/>
              <a:t>	bgReady = true;</a:t>
            </a:r>
          </a:p>
          <a:p>
            <a:pPr rtl="0" lvl="0">
              <a:buNone/>
            </a:pPr>
            <a:r>
              <a:rPr/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4" id="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5" id="8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Now lets display that background</a:t>
            </a:r>
          </a:p>
        </p:txBody>
      </p:sp>
      <p:sp>
        <p:nvSpPr>
          <p:cNvPr name="Shape 86" id="86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// Draw everything</a:t>
            </a:r>
          </a:p>
          <a:p>
            <a:pPr rtl="0" lvl="0">
              <a:buNone/>
            </a:pPr>
            <a:r>
              <a:rPr/>
              <a:t>// we will be adding to this later</a:t>
            </a:r>
          </a:p>
          <a:p>
            <a:r>
              <a:t/>
            </a:r>
          </a:p>
          <a:p>
            <a:pPr rtl="0" lvl="0">
              <a:buNone/>
            </a:pPr>
            <a:r>
              <a:rPr/>
              <a:t>var render = function () {</a:t>
            </a:r>
          </a:p>
          <a:p>
            <a:pPr rtl="0" lvl="0">
              <a:buNone/>
            </a:pPr>
            <a:r>
              <a:rPr/>
              <a:t>	{</a:t>
            </a:r>
          </a:p>
          <a:p>
            <a:pPr rtl="0" lvl="0">
              <a:buNone/>
            </a:pPr>
            <a:r>
              <a:rPr/>
              <a:t>		ctx.drawImage(bgImage, 0, 0);</a:t>
            </a:r>
          </a:p>
          <a:p>
            <a:pPr rtl="0" lvl="0">
              <a:buNone/>
            </a:pPr>
            <a:r>
              <a:rPr/>
              <a:t>	}</a:t>
            </a:r>
          </a:p>
          <a:p>
            <a:pPr>
              <a:buNone/>
            </a:pPr>
            <a:r>
              <a:rPr/>
              <a:t>//incomplete there is more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0" id="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1" id="91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loops</a:t>
            </a:r>
          </a:p>
        </p:txBody>
      </p:sp>
      <p:sp>
        <p:nvSpPr>
          <p:cNvPr name="Shape 92" id="92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// The main game loop</a:t>
            </a:r>
          </a:p>
          <a:p>
            <a:pPr rtl="0" lvl="0">
              <a:buNone/>
            </a:pPr>
            <a:r>
              <a:rPr/>
              <a:t>var main = function () {</a:t>
            </a:r>
          </a:p>
          <a:p>
            <a:pPr rtl="0" lvl="0">
              <a:buNone/>
            </a:pPr>
            <a:r>
              <a:rPr/>
              <a:t>	render();</a:t>
            </a:r>
          </a:p>
          <a:p>
            <a:pPr rtl="0" lvl="0">
              <a:buNone/>
            </a:pPr>
            <a:r>
              <a:rPr/>
              <a:t>};</a:t>
            </a:r>
          </a:p>
          <a:p>
            <a:r>
              <a:t/>
            </a:r>
          </a:p>
          <a:p>
            <a:pPr rtl="0" lvl="0">
              <a:buNone/>
            </a:pPr>
            <a:r>
              <a:rPr/>
              <a:t>// Let's play this game!</a:t>
            </a:r>
          </a:p>
          <a:p>
            <a:r>
              <a:t/>
            </a:r>
          </a:p>
          <a:p>
            <a:pPr rtl="0" lvl="0">
              <a:buNone/>
            </a:pPr>
            <a:r>
              <a:rPr/>
              <a:t>setInterval(main, 1); // Execute as fast as possible</a:t>
            </a:r>
          </a:p>
          <a:p>
            <a:pPr>
              <a:buNone/>
            </a:pPr>
            <a:r>
              <a:rPr/>
              <a:t>//We will be editing here later...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6" id="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7" id="97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And now...	</a:t>
            </a:r>
          </a:p>
        </p:txBody>
      </p:sp>
      <p:sp>
        <p:nvSpPr>
          <p:cNvPr name="Shape 98" id="98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You'll display the background image and have rendered test on top of it.</a:t>
            </a:r>
          </a:p>
          <a:p>
            <a:r>
              <a:t/>
            </a:r>
          </a:p>
          <a:p>
            <a:pPr rtl="0" lvl="0">
              <a:buNone/>
            </a:pPr>
            <a:r>
              <a:rPr/>
              <a:t>Not much of a game.</a:t>
            </a:r>
          </a:p>
          <a:p>
            <a:pPr>
              <a:buNone/>
            </a:pPr>
            <a:r>
              <a:rPr/>
              <a:t>So far...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