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0" r:id="rId4"/>
    <p:sldMasterId id="2147483731" r:id="rId5"/>
    <p:sldMasterId id="214748373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Martel Heavy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Nuni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3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MartelHeavy-bold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4.xml"/><Relationship Id="rId33" Type="http://schemas.openxmlformats.org/officeDocument/2006/relationships/font" Target="fonts/Nunito-regular.fntdata"/><Relationship Id="rId10" Type="http://schemas.openxmlformats.org/officeDocument/2006/relationships/slide" Target="slides/slide3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6.xml"/><Relationship Id="rId35" Type="http://schemas.openxmlformats.org/officeDocument/2006/relationships/font" Target="fonts/Nunito-italic.fntdata"/><Relationship Id="rId12" Type="http://schemas.openxmlformats.org/officeDocument/2006/relationships/slide" Target="slides/slide5.xml"/><Relationship Id="rId34" Type="http://schemas.openxmlformats.org/officeDocument/2006/relationships/font" Target="fonts/Nunito-bold.fntdata"/><Relationship Id="rId15" Type="http://schemas.openxmlformats.org/officeDocument/2006/relationships/slide" Target="slides/slide8.xml"/><Relationship Id="rId37" Type="http://schemas.openxmlformats.org/officeDocument/2006/relationships/font" Target="fonts/Lato-regular.fntdata"/><Relationship Id="rId14" Type="http://schemas.openxmlformats.org/officeDocument/2006/relationships/slide" Target="slides/slide7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0.xml"/><Relationship Id="rId39" Type="http://schemas.openxmlformats.org/officeDocument/2006/relationships/font" Target="fonts/Lato-italic.fntdata"/><Relationship Id="rId16" Type="http://schemas.openxmlformats.org/officeDocument/2006/relationships/slide" Target="slides/slide9.xml"/><Relationship Id="rId38" Type="http://schemas.openxmlformats.org/officeDocument/2006/relationships/font" Target="fonts/La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0" name="Google Shape;2540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ad7c325d1a_0_4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ad7c325d1a_0_4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a323f0f485_0_5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a323f0f485_0_5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gad7c325d1a_0_4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3" name="Google Shape;2753;gad7c325d1a_0_4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a323f0f485_0_50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a323f0f485_0_5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ad7c325d1a_0_48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ad7c325d1a_0_4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a323f0f485_0_50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a323f0f485_0_5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ad7c325d1a_0_48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ad7c325d1a_0_4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adaa51723f_2_23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0" name="Google Shape;2810;gadaa51723f_2_2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adaa51723f_2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adaa51723f_2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be short sighted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variables such as house availability etc.. could also affect the 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Multi-Collinearity in the model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" name="Google Shape;2546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adaa51723f_2_2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2" name="Google Shape;2852;gadaa51723f_2_2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ga323f0f485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1" name="Google Shape;2551;ga323f0f485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gad7c325d1a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5" name="Google Shape;2575;gad7c325d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gad7c325d1a_0_3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0" name="Google Shape;2580;gad7c325d1a_0_3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ad7c325d1a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ad7c325d1a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7" name="Google Shape;267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a323f0f485_0_3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a323f0f485_0_3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a323f0f485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a323f0f48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/>
          <p:nvPr/>
        </p:nvSpPr>
        <p:spPr>
          <a:xfrm>
            <a:off x="378813" y="-2760112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-93500" y="1849248"/>
            <a:ext cx="1269297" cy="2393867"/>
            <a:chOff x="-93500" y="1849248"/>
            <a:chExt cx="1269297" cy="2393867"/>
          </a:xfrm>
        </p:grpSpPr>
        <p:sp>
          <p:nvSpPr>
            <p:cNvPr id="278" name="Google Shape;278;p14"/>
            <p:cNvSpPr/>
            <p:nvPr/>
          </p:nvSpPr>
          <p:spPr>
            <a:xfrm>
              <a:off x="-93500" y="1849248"/>
              <a:ext cx="1183896" cy="2369347"/>
            </a:xfrm>
            <a:custGeom>
              <a:rect b="b" l="l" r="r" t="t"/>
              <a:pathLst>
                <a:path extrusionOk="0" h="42768" w="21369">
                  <a:moveTo>
                    <a:pt x="1" y="1"/>
                  </a:moveTo>
                  <a:lnTo>
                    <a:pt x="1" y="42767"/>
                  </a:lnTo>
                  <a:cubicBezTo>
                    <a:pt x="11794" y="42767"/>
                    <a:pt x="21369" y="33193"/>
                    <a:pt x="21369" y="21399"/>
                  </a:cubicBezTo>
                  <a:cubicBezTo>
                    <a:pt x="21369" y="9575"/>
                    <a:pt x="1179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-9816" y="1873768"/>
              <a:ext cx="1185614" cy="2369347"/>
            </a:xfrm>
            <a:custGeom>
              <a:rect b="b" l="l" r="r" t="t"/>
              <a:pathLst>
                <a:path extrusionOk="0" fill="none" h="42768" w="21400">
                  <a:moveTo>
                    <a:pt x="0" y="1"/>
                  </a:moveTo>
                  <a:lnTo>
                    <a:pt x="0" y="42767"/>
                  </a:lnTo>
                  <a:cubicBezTo>
                    <a:pt x="11824" y="42767"/>
                    <a:pt x="21399" y="33193"/>
                    <a:pt x="21399" y="21399"/>
                  </a:cubicBezTo>
                  <a:cubicBezTo>
                    <a:pt x="21399" y="9575"/>
                    <a:pt x="11824" y="1"/>
                    <a:pt x="0" y="1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" name="Google Shape;280;p14"/>
            <p:cNvGrpSpPr/>
            <p:nvPr/>
          </p:nvGrpSpPr>
          <p:grpSpPr>
            <a:xfrm>
              <a:off x="238719" y="2478666"/>
              <a:ext cx="589350" cy="1014019"/>
              <a:chOff x="832925" y="1132500"/>
              <a:chExt cx="376125" cy="647150"/>
            </a:xfrm>
          </p:grpSpPr>
          <p:sp>
            <p:nvSpPr>
              <p:cNvPr id="281" name="Google Shape;281;p14"/>
              <p:cNvSpPr/>
              <p:nvPr/>
            </p:nvSpPr>
            <p:spPr>
              <a:xfrm>
                <a:off x="870450" y="166872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667"/>
                    </a:moveTo>
                    <a:cubicBezTo>
                      <a:pt x="3036" y="667"/>
                      <a:pt x="3736" y="1401"/>
                      <a:pt x="3703" y="2168"/>
                    </a:cubicBezTo>
                    <a:cubicBezTo>
                      <a:pt x="3703" y="3002"/>
                      <a:pt x="3036" y="3669"/>
                      <a:pt x="2202" y="3669"/>
                    </a:cubicBezTo>
                    <a:cubicBezTo>
                      <a:pt x="1368" y="3669"/>
                      <a:pt x="701" y="3002"/>
                      <a:pt x="701" y="2168"/>
                    </a:cubicBezTo>
                    <a:cubicBezTo>
                      <a:pt x="701" y="1334"/>
                      <a:pt x="1368" y="667"/>
                      <a:pt x="2202" y="667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>
                <a:off x="832925" y="136517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701"/>
                    </a:moveTo>
                    <a:cubicBezTo>
                      <a:pt x="3036" y="701"/>
                      <a:pt x="3703" y="1368"/>
                      <a:pt x="3703" y="2202"/>
                    </a:cubicBezTo>
                    <a:cubicBezTo>
                      <a:pt x="3703" y="3036"/>
                      <a:pt x="3036" y="3669"/>
                      <a:pt x="2202" y="3669"/>
                    </a:cubicBezTo>
                    <a:cubicBezTo>
                      <a:pt x="1368" y="3669"/>
                      <a:pt x="701" y="3036"/>
                      <a:pt x="701" y="2202"/>
                    </a:cubicBezTo>
                    <a:cubicBezTo>
                      <a:pt x="701" y="1368"/>
                      <a:pt x="1368" y="701"/>
                      <a:pt x="2202" y="701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>
                <a:off x="1138125" y="1432700"/>
                <a:ext cx="16725" cy="55075"/>
              </a:xfrm>
              <a:custGeom>
                <a:rect b="b" l="l" r="r" t="t"/>
                <a:pathLst>
                  <a:path extrusionOk="0" h="2203" w="669">
                    <a:moveTo>
                      <a:pt x="335" y="1"/>
                    </a:moveTo>
                    <a:cubicBezTo>
                      <a:pt x="168" y="1"/>
                      <a:pt x="1" y="101"/>
                      <a:pt x="1" y="335"/>
                    </a:cubicBezTo>
                    <a:lnTo>
                      <a:pt x="1" y="1869"/>
                    </a:lnTo>
                    <a:cubicBezTo>
                      <a:pt x="1" y="2036"/>
                      <a:pt x="134" y="2203"/>
                      <a:pt x="335" y="2203"/>
                    </a:cubicBezTo>
                    <a:cubicBezTo>
                      <a:pt x="535" y="2203"/>
                      <a:pt x="668" y="2036"/>
                      <a:pt x="668" y="1869"/>
                    </a:cubicBezTo>
                    <a:lnTo>
                      <a:pt x="668" y="335"/>
                    </a:lnTo>
                    <a:cubicBezTo>
                      <a:pt x="668" y="168"/>
                      <a:pt x="5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1138125" y="1498600"/>
                <a:ext cx="16725" cy="55900"/>
              </a:xfrm>
              <a:custGeom>
                <a:rect b="b" l="l" r="r" t="t"/>
                <a:pathLst>
                  <a:path extrusionOk="0" h="2236" w="669">
                    <a:moveTo>
                      <a:pt x="335" y="0"/>
                    </a:moveTo>
                    <a:cubicBezTo>
                      <a:pt x="168" y="0"/>
                      <a:pt x="1" y="134"/>
                      <a:pt x="1" y="367"/>
                    </a:cubicBezTo>
                    <a:lnTo>
                      <a:pt x="1" y="1902"/>
                    </a:lnTo>
                    <a:cubicBezTo>
                      <a:pt x="1" y="2068"/>
                      <a:pt x="134" y="2235"/>
                      <a:pt x="335" y="2235"/>
                    </a:cubicBezTo>
                    <a:cubicBezTo>
                      <a:pt x="535" y="2235"/>
                      <a:pt x="668" y="2068"/>
                      <a:pt x="668" y="1902"/>
                    </a:cubicBezTo>
                    <a:lnTo>
                      <a:pt x="668" y="367"/>
                    </a:lnTo>
                    <a:cubicBezTo>
                      <a:pt x="668" y="200"/>
                      <a:pt x="535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1158150" y="148525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5" y="501"/>
                      <a:pt x="2035" y="334"/>
                    </a:cubicBezTo>
                    <a:cubicBezTo>
                      <a:pt x="2035" y="167"/>
                      <a:pt x="1902" y="0"/>
                      <a:pt x="1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4"/>
              <p:cNvSpPr/>
              <p:nvPr/>
            </p:nvSpPr>
            <p:spPr>
              <a:xfrm>
                <a:off x="1084775" y="1485250"/>
                <a:ext cx="51725" cy="16700"/>
              </a:xfrm>
              <a:custGeom>
                <a:rect b="b" l="l" r="r" t="t"/>
                <a:pathLst>
                  <a:path extrusionOk="0" h="668" w="2069">
                    <a:moveTo>
                      <a:pt x="334" y="0"/>
                    </a:moveTo>
                    <a:cubicBezTo>
                      <a:pt x="167" y="0"/>
                      <a:pt x="0" y="134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lnTo>
                      <a:pt x="1735" y="668"/>
                    </a:lnTo>
                    <a:cubicBezTo>
                      <a:pt x="1868" y="668"/>
                      <a:pt x="2068" y="501"/>
                      <a:pt x="2068" y="334"/>
                    </a:cubicBezTo>
                    <a:cubicBezTo>
                      <a:pt x="2068" y="167"/>
                      <a:pt x="1935" y="0"/>
                      <a:pt x="1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4"/>
              <p:cNvSpPr/>
              <p:nvPr/>
            </p:nvSpPr>
            <p:spPr>
              <a:xfrm>
                <a:off x="1101450" y="1132500"/>
                <a:ext cx="16700" cy="55050"/>
              </a:xfrm>
              <a:custGeom>
                <a:rect b="b" l="l" r="r" t="t"/>
                <a:pathLst>
                  <a:path extrusionOk="0" h="2202" w="668">
                    <a:moveTo>
                      <a:pt x="334" y="0"/>
                    </a:moveTo>
                    <a:cubicBezTo>
                      <a:pt x="167" y="0"/>
                      <a:pt x="0" y="100"/>
                      <a:pt x="0" y="334"/>
                    </a:cubicBezTo>
                    <a:lnTo>
                      <a:pt x="0" y="1868"/>
                    </a:lnTo>
                    <a:cubicBezTo>
                      <a:pt x="0" y="2035"/>
                      <a:pt x="134" y="2202"/>
                      <a:pt x="334" y="2202"/>
                    </a:cubicBezTo>
                    <a:cubicBezTo>
                      <a:pt x="567" y="2202"/>
                      <a:pt x="667" y="2035"/>
                      <a:pt x="667" y="1868"/>
                    </a:cubicBezTo>
                    <a:lnTo>
                      <a:pt x="667" y="334"/>
                    </a:lnTo>
                    <a:cubicBezTo>
                      <a:pt x="667" y="167"/>
                      <a:pt x="567" y="0"/>
                      <a:pt x="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1101450" y="1199200"/>
                <a:ext cx="16700" cy="55075"/>
              </a:xfrm>
              <a:custGeom>
                <a:rect b="b" l="l" r="r" t="t"/>
                <a:pathLst>
                  <a:path extrusionOk="0" h="2203" w="668">
                    <a:moveTo>
                      <a:pt x="334" y="1"/>
                    </a:moveTo>
                    <a:cubicBezTo>
                      <a:pt x="167" y="1"/>
                      <a:pt x="0" y="101"/>
                      <a:pt x="0" y="335"/>
                    </a:cubicBezTo>
                    <a:lnTo>
                      <a:pt x="0" y="1869"/>
                    </a:lnTo>
                    <a:cubicBezTo>
                      <a:pt x="0" y="2036"/>
                      <a:pt x="134" y="2203"/>
                      <a:pt x="334" y="2203"/>
                    </a:cubicBezTo>
                    <a:cubicBezTo>
                      <a:pt x="567" y="2203"/>
                      <a:pt x="667" y="2036"/>
                      <a:pt x="667" y="1869"/>
                    </a:cubicBezTo>
                    <a:lnTo>
                      <a:pt x="667" y="335"/>
                    </a:ln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1121450" y="118420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36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1048900" y="1185594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01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02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1" name="Google Shape;291;p14"/>
          <p:cNvSpPr/>
          <p:nvPr/>
        </p:nvSpPr>
        <p:spPr>
          <a:xfrm rot="-5400000">
            <a:off x="8206000" y="-101620"/>
            <a:ext cx="5678400" cy="5678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71988" y="3945713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14"/>
          <p:cNvGrpSpPr/>
          <p:nvPr/>
        </p:nvGrpSpPr>
        <p:grpSpPr>
          <a:xfrm>
            <a:off x="1813700" y="4218700"/>
            <a:ext cx="1034975" cy="380725"/>
            <a:chOff x="713225" y="4249875"/>
            <a:chExt cx="1034975" cy="380725"/>
          </a:xfrm>
        </p:grpSpPr>
        <p:grpSp>
          <p:nvGrpSpPr>
            <p:cNvPr id="294" name="Google Shape;294;p1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295" name="Google Shape;295;p1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1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304" name="Google Shape;304;p1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322" name="Google Shape;322;p1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0" name="Google Shape;330;p14"/>
          <p:cNvSpPr txBox="1"/>
          <p:nvPr>
            <p:ph type="ctrTitle"/>
          </p:nvPr>
        </p:nvSpPr>
        <p:spPr>
          <a:xfrm>
            <a:off x="703650" y="1891699"/>
            <a:ext cx="7736700" cy="10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1" name="Google Shape;331;p14"/>
          <p:cNvSpPr txBox="1"/>
          <p:nvPr>
            <p:ph idx="1" type="subTitle"/>
          </p:nvPr>
        </p:nvSpPr>
        <p:spPr>
          <a:xfrm>
            <a:off x="704100" y="2916936"/>
            <a:ext cx="7735800" cy="3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/>
          <p:nvPr/>
        </p:nvSpPr>
        <p:spPr>
          <a:xfrm>
            <a:off x="-68750" y="1265049"/>
            <a:ext cx="1235502" cy="2472739"/>
          </a:xfrm>
          <a:custGeom>
            <a:rect b="b" l="l" r="r" t="t"/>
            <a:pathLst>
              <a:path extrusionOk="0" h="42768" w="21369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196632" y="1265049"/>
            <a:ext cx="1237295" cy="2472739"/>
          </a:xfrm>
          <a:custGeom>
            <a:rect b="b" l="l" r="r" t="t"/>
            <a:pathLst>
              <a:path extrusionOk="0" fill="none" h="42768" w="2140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cap="flat" cmpd="sng" w="1900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15"/>
          <p:cNvGrpSpPr/>
          <p:nvPr/>
        </p:nvGrpSpPr>
        <p:grpSpPr>
          <a:xfrm>
            <a:off x="871637" y="2482815"/>
            <a:ext cx="1366658" cy="212443"/>
            <a:chOff x="713225" y="4468250"/>
            <a:chExt cx="1036525" cy="161125"/>
          </a:xfrm>
        </p:grpSpPr>
        <p:sp>
          <p:nvSpPr>
            <p:cNvPr id="336" name="Google Shape;336;p15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"/>
          <p:cNvSpPr txBox="1"/>
          <p:nvPr>
            <p:ph type="title"/>
          </p:nvPr>
        </p:nvSpPr>
        <p:spPr>
          <a:xfrm>
            <a:off x="713225" y="457200"/>
            <a:ext cx="7717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5" name="Google Shape;355;p16"/>
          <p:cNvGrpSpPr/>
          <p:nvPr/>
        </p:nvGrpSpPr>
        <p:grpSpPr>
          <a:xfrm>
            <a:off x="123869" y="3585416"/>
            <a:ext cx="589350" cy="1014019"/>
            <a:chOff x="832925" y="1132500"/>
            <a:chExt cx="376125" cy="647150"/>
          </a:xfrm>
        </p:grpSpPr>
        <p:sp>
          <p:nvSpPr>
            <p:cNvPr id="356" name="Google Shape;356;p16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6"/>
          <p:cNvGrpSpPr/>
          <p:nvPr/>
        </p:nvGrpSpPr>
        <p:grpSpPr>
          <a:xfrm>
            <a:off x="8430769" y="539491"/>
            <a:ext cx="589350" cy="1014019"/>
            <a:chOff x="832925" y="1132500"/>
            <a:chExt cx="376125" cy="647150"/>
          </a:xfrm>
        </p:grpSpPr>
        <p:sp>
          <p:nvSpPr>
            <p:cNvPr id="367" name="Google Shape;367;p16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6"/>
          <p:cNvSpPr txBox="1"/>
          <p:nvPr>
            <p:ph idx="1" type="subTitle"/>
          </p:nvPr>
        </p:nvSpPr>
        <p:spPr>
          <a:xfrm>
            <a:off x="713225" y="1280151"/>
            <a:ext cx="7717800" cy="3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" type="subTitle"/>
          </p:nvPr>
        </p:nvSpPr>
        <p:spPr>
          <a:xfrm>
            <a:off x="713225" y="1280160"/>
            <a:ext cx="2286000" cy="4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2" type="subTitle"/>
          </p:nvPr>
        </p:nvSpPr>
        <p:spPr>
          <a:xfrm>
            <a:off x="713225" y="1841943"/>
            <a:ext cx="2286000" cy="9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2" name="Google Shape;382;p17"/>
          <p:cNvSpPr txBox="1"/>
          <p:nvPr>
            <p:ph idx="3" type="subTitle"/>
          </p:nvPr>
        </p:nvSpPr>
        <p:spPr>
          <a:xfrm>
            <a:off x="6144725" y="1280160"/>
            <a:ext cx="2286000" cy="4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17"/>
          <p:cNvSpPr txBox="1"/>
          <p:nvPr>
            <p:ph idx="4" type="subTitle"/>
          </p:nvPr>
        </p:nvSpPr>
        <p:spPr>
          <a:xfrm>
            <a:off x="6144725" y="1841943"/>
            <a:ext cx="2286000" cy="9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4" name="Google Shape;384;p17"/>
          <p:cNvSpPr/>
          <p:nvPr/>
        </p:nvSpPr>
        <p:spPr>
          <a:xfrm>
            <a:off x="6895750" y="431595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"/>
          <p:cNvSpPr/>
          <p:nvPr/>
        </p:nvSpPr>
        <p:spPr>
          <a:xfrm>
            <a:off x="6895750" y="450060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7"/>
          <p:cNvGrpSpPr/>
          <p:nvPr/>
        </p:nvGrpSpPr>
        <p:grpSpPr>
          <a:xfrm>
            <a:off x="713225" y="4422900"/>
            <a:ext cx="1036525" cy="161125"/>
            <a:chOff x="713225" y="4468250"/>
            <a:chExt cx="1036525" cy="161125"/>
          </a:xfrm>
        </p:grpSpPr>
        <p:sp>
          <p:nvSpPr>
            <p:cNvPr id="387" name="Google Shape;387;p17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7"/>
          <p:cNvGrpSpPr/>
          <p:nvPr/>
        </p:nvGrpSpPr>
        <p:grpSpPr>
          <a:xfrm>
            <a:off x="-152405" y="2888998"/>
            <a:ext cx="698957" cy="1397818"/>
            <a:chOff x="-152405" y="2888998"/>
            <a:chExt cx="698957" cy="1397818"/>
          </a:xfrm>
        </p:grpSpPr>
        <p:sp>
          <p:nvSpPr>
            <p:cNvPr id="404" name="Google Shape;404;p17"/>
            <p:cNvSpPr/>
            <p:nvPr/>
          </p:nvSpPr>
          <p:spPr>
            <a:xfrm rot="10800000">
              <a:off x="-152405" y="2888998"/>
              <a:ext cx="698957" cy="1397818"/>
            </a:xfrm>
            <a:custGeom>
              <a:rect b="b" l="l" r="r" t="t"/>
              <a:pathLst>
                <a:path extrusionOk="0" fill="none" h="14591" w="7296">
                  <a:moveTo>
                    <a:pt x="7295" y="14591"/>
                  </a:moveTo>
                  <a:cubicBezTo>
                    <a:pt x="3283" y="14591"/>
                    <a:pt x="0" y="11308"/>
                    <a:pt x="0" y="7296"/>
                  </a:cubicBezTo>
                  <a:cubicBezTo>
                    <a:pt x="0" y="3253"/>
                    <a:pt x="3283" y="1"/>
                    <a:pt x="7295" y="1"/>
                  </a:cubicBezTo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 rot="10800000">
              <a:off x="-126155" y="3087017"/>
              <a:ext cx="503812" cy="1004655"/>
            </a:xfrm>
            <a:custGeom>
              <a:rect b="b" l="l" r="r" t="t"/>
              <a:pathLst>
                <a:path extrusionOk="0" fill="none" h="10487" w="5259">
                  <a:moveTo>
                    <a:pt x="5259" y="10487"/>
                  </a:moveTo>
                  <a:cubicBezTo>
                    <a:pt x="2371" y="10487"/>
                    <a:pt x="0" y="8146"/>
                    <a:pt x="0" y="5259"/>
                  </a:cubicBezTo>
                  <a:cubicBezTo>
                    <a:pt x="0" y="2371"/>
                    <a:pt x="2371" y="0"/>
                    <a:pt x="5259" y="0"/>
                  </a:cubicBezTo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8" name="Google Shape;408;p18"/>
          <p:cNvGrpSpPr/>
          <p:nvPr/>
        </p:nvGrpSpPr>
        <p:grpSpPr>
          <a:xfrm>
            <a:off x="418556" y="178841"/>
            <a:ext cx="589350" cy="1014019"/>
            <a:chOff x="832925" y="1132500"/>
            <a:chExt cx="376125" cy="647150"/>
          </a:xfrm>
        </p:grpSpPr>
        <p:sp>
          <p:nvSpPr>
            <p:cNvPr id="409" name="Google Shape;409;p18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8"/>
          <p:cNvGrpSpPr/>
          <p:nvPr/>
        </p:nvGrpSpPr>
        <p:grpSpPr>
          <a:xfrm>
            <a:off x="8136106" y="4092416"/>
            <a:ext cx="589350" cy="1014019"/>
            <a:chOff x="832925" y="1132500"/>
            <a:chExt cx="376125" cy="647150"/>
          </a:xfrm>
        </p:grpSpPr>
        <p:sp>
          <p:nvSpPr>
            <p:cNvPr id="420" name="Google Shape;420;p18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"/>
          <p:cNvSpPr txBox="1"/>
          <p:nvPr>
            <p:ph type="title"/>
          </p:nvPr>
        </p:nvSpPr>
        <p:spPr>
          <a:xfrm>
            <a:off x="692700" y="457200"/>
            <a:ext cx="52668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19"/>
          <p:cNvSpPr/>
          <p:nvPr/>
        </p:nvSpPr>
        <p:spPr>
          <a:xfrm rot="-5400000">
            <a:off x="7060475" y="-193270"/>
            <a:ext cx="5678400" cy="5678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748250" y="4299325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9"/>
          <p:cNvSpPr/>
          <p:nvPr/>
        </p:nvSpPr>
        <p:spPr>
          <a:xfrm>
            <a:off x="748250" y="4483975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9"/>
          <p:cNvSpPr txBox="1"/>
          <p:nvPr>
            <p:ph idx="1" type="subTitle"/>
          </p:nvPr>
        </p:nvSpPr>
        <p:spPr>
          <a:xfrm>
            <a:off x="704088" y="1453896"/>
            <a:ext cx="52668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20"/>
          <p:cNvGrpSpPr/>
          <p:nvPr/>
        </p:nvGrpSpPr>
        <p:grpSpPr>
          <a:xfrm>
            <a:off x="408419" y="539491"/>
            <a:ext cx="589350" cy="1014019"/>
            <a:chOff x="832925" y="1132500"/>
            <a:chExt cx="376125" cy="647150"/>
          </a:xfrm>
        </p:grpSpPr>
        <p:sp>
          <p:nvSpPr>
            <p:cNvPr id="438" name="Google Shape;438;p20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0"/>
          <p:cNvGrpSpPr/>
          <p:nvPr/>
        </p:nvGrpSpPr>
        <p:grpSpPr>
          <a:xfrm>
            <a:off x="7899175" y="3121525"/>
            <a:ext cx="1034975" cy="380725"/>
            <a:chOff x="713225" y="4249875"/>
            <a:chExt cx="1034975" cy="380725"/>
          </a:xfrm>
        </p:grpSpPr>
        <p:grpSp>
          <p:nvGrpSpPr>
            <p:cNvPr id="449" name="Google Shape;449;p20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450" name="Google Shape;450;p20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20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459" name="Google Shape;459;p20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" name="Google Shape;467;p20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468" name="Google Shape;468;p20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20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477" name="Google Shape;477;p20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5" name="Google Shape;485;p20"/>
          <p:cNvSpPr/>
          <p:nvPr/>
        </p:nvSpPr>
        <p:spPr>
          <a:xfrm flipH="1" rot="10800000">
            <a:off x="8397102" y="-312848"/>
            <a:ext cx="746892" cy="1493542"/>
          </a:xfrm>
          <a:custGeom>
            <a:rect b="b" l="l" r="r" t="t"/>
            <a:pathLst>
              <a:path extrusionOk="0" fill="none" h="14590" w="7296">
                <a:moveTo>
                  <a:pt x="7295" y="14590"/>
                </a:moveTo>
                <a:cubicBezTo>
                  <a:pt x="3283" y="14590"/>
                  <a:pt x="0" y="11338"/>
                  <a:pt x="0" y="7295"/>
                </a:cubicBezTo>
                <a:cubicBezTo>
                  <a:pt x="0" y="3283"/>
                  <a:pt x="3283" y="0"/>
                  <a:pt x="7295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0"/>
          <p:cNvSpPr/>
          <p:nvPr/>
        </p:nvSpPr>
        <p:spPr>
          <a:xfrm flipH="1" rot="10800000">
            <a:off x="8577583" y="-98187"/>
            <a:ext cx="538364" cy="1073528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0"/>
          <p:cNvSpPr txBox="1"/>
          <p:nvPr>
            <p:ph type="title"/>
          </p:nvPr>
        </p:nvSpPr>
        <p:spPr>
          <a:xfrm>
            <a:off x="720750" y="3734275"/>
            <a:ext cx="7702500" cy="52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20"/>
          <p:cNvSpPr txBox="1"/>
          <p:nvPr>
            <p:ph idx="1" type="subTitle"/>
          </p:nvPr>
        </p:nvSpPr>
        <p:spPr>
          <a:xfrm>
            <a:off x="722400" y="4379975"/>
            <a:ext cx="7699200" cy="3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/>
          <p:nvPr/>
        </p:nvSpPr>
        <p:spPr>
          <a:xfrm>
            <a:off x="-2212425" y="-2463562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1"/>
          <p:cNvSpPr/>
          <p:nvPr/>
        </p:nvSpPr>
        <p:spPr>
          <a:xfrm>
            <a:off x="7103125" y="3475338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1"/>
          <p:cNvSpPr txBox="1"/>
          <p:nvPr>
            <p:ph type="title"/>
          </p:nvPr>
        </p:nvSpPr>
        <p:spPr>
          <a:xfrm>
            <a:off x="713225" y="450150"/>
            <a:ext cx="77175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93" name="Google Shape;493;p21"/>
          <p:cNvGrpSpPr/>
          <p:nvPr/>
        </p:nvGrpSpPr>
        <p:grpSpPr>
          <a:xfrm>
            <a:off x="7329225" y="450150"/>
            <a:ext cx="1036525" cy="161125"/>
            <a:chOff x="713225" y="4468250"/>
            <a:chExt cx="1036525" cy="161125"/>
          </a:xfrm>
        </p:grpSpPr>
        <p:sp>
          <p:nvSpPr>
            <p:cNvPr id="494" name="Google Shape;494;p21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1"/>
          <p:cNvGrpSpPr/>
          <p:nvPr/>
        </p:nvGrpSpPr>
        <p:grpSpPr>
          <a:xfrm>
            <a:off x="713213" y="4410525"/>
            <a:ext cx="3015175" cy="188900"/>
            <a:chOff x="713213" y="4410525"/>
            <a:chExt cx="3015175" cy="188900"/>
          </a:xfrm>
        </p:grpSpPr>
        <p:sp>
          <p:nvSpPr>
            <p:cNvPr id="511" name="Google Shape;511;p21"/>
            <p:cNvSpPr/>
            <p:nvPr/>
          </p:nvSpPr>
          <p:spPr>
            <a:xfrm>
              <a:off x="71321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90166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1090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1280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14685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1657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1846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2036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2223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413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0228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790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979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3169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21921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40766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1596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1786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19745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2163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2352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2542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2729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2919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310828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3296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3485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3675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/>
          <p:nvPr/>
        </p:nvSpPr>
        <p:spPr>
          <a:xfrm>
            <a:off x="0" y="56300"/>
            <a:ext cx="2745970" cy="5035077"/>
          </a:xfrm>
          <a:custGeom>
            <a:rect b="b" l="l" r="r" t="t"/>
            <a:pathLst>
              <a:path extrusionOk="0" h="42768" w="21369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2"/>
          <p:cNvSpPr/>
          <p:nvPr/>
        </p:nvSpPr>
        <p:spPr>
          <a:xfrm>
            <a:off x="194100" y="108407"/>
            <a:ext cx="2749954" cy="5035077"/>
          </a:xfrm>
          <a:custGeom>
            <a:rect b="b" l="l" r="r" t="t"/>
            <a:pathLst>
              <a:path extrusionOk="0" fill="none" h="42768" w="2140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cap="flat" cmpd="sng" w="190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22"/>
          <p:cNvGrpSpPr/>
          <p:nvPr/>
        </p:nvGrpSpPr>
        <p:grpSpPr>
          <a:xfrm>
            <a:off x="7757584" y="539510"/>
            <a:ext cx="680448" cy="1170759"/>
            <a:chOff x="832925" y="1132500"/>
            <a:chExt cx="376125" cy="647150"/>
          </a:xfrm>
        </p:grpSpPr>
        <p:sp>
          <p:nvSpPr>
            <p:cNvPr id="543" name="Google Shape;543;p22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22"/>
          <p:cNvSpPr txBox="1"/>
          <p:nvPr>
            <p:ph type="title"/>
          </p:nvPr>
        </p:nvSpPr>
        <p:spPr>
          <a:xfrm>
            <a:off x="3212175" y="2039069"/>
            <a:ext cx="41148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4" name="Google Shape;554;p22"/>
          <p:cNvSpPr txBox="1"/>
          <p:nvPr>
            <p:ph idx="1" type="subTitle"/>
          </p:nvPr>
        </p:nvSpPr>
        <p:spPr>
          <a:xfrm>
            <a:off x="3212175" y="2743200"/>
            <a:ext cx="4114800" cy="6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5" name="Google Shape;555;p22"/>
          <p:cNvSpPr txBox="1"/>
          <p:nvPr>
            <p:ph hasCustomPrompt="1" idx="2" type="title"/>
          </p:nvPr>
        </p:nvSpPr>
        <p:spPr>
          <a:xfrm>
            <a:off x="387900" y="1508760"/>
            <a:ext cx="22881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/>
          <p:nvPr/>
        </p:nvSpPr>
        <p:spPr>
          <a:xfrm rot="-5400000">
            <a:off x="6751325" y="-3710845"/>
            <a:ext cx="5678400" cy="5678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 txBox="1"/>
          <p:nvPr>
            <p:ph type="title"/>
          </p:nvPr>
        </p:nvSpPr>
        <p:spPr>
          <a:xfrm>
            <a:off x="704088" y="457200"/>
            <a:ext cx="3640800" cy="23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59" name="Google Shape;559;p23"/>
          <p:cNvGrpSpPr/>
          <p:nvPr/>
        </p:nvGrpSpPr>
        <p:grpSpPr>
          <a:xfrm>
            <a:off x="971888" y="4410525"/>
            <a:ext cx="3015175" cy="188900"/>
            <a:chOff x="713213" y="4410525"/>
            <a:chExt cx="3015175" cy="188900"/>
          </a:xfrm>
        </p:grpSpPr>
        <p:sp>
          <p:nvSpPr>
            <p:cNvPr id="560" name="Google Shape;560;p23"/>
            <p:cNvSpPr/>
            <p:nvPr/>
          </p:nvSpPr>
          <p:spPr>
            <a:xfrm>
              <a:off x="71321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90166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1090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1280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4685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1657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1846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2036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2223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2413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260228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2790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2979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3169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121921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140766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1596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1786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19745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2163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2352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2542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2729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2919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310828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3296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3485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3675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3"/>
          <p:cNvGrpSpPr/>
          <p:nvPr/>
        </p:nvGrpSpPr>
        <p:grpSpPr>
          <a:xfrm>
            <a:off x="4596644" y="1217003"/>
            <a:ext cx="589350" cy="1014019"/>
            <a:chOff x="832925" y="1132500"/>
            <a:chExt cx="376125" cy="647150"/>
          </a:xfrm>
        </p:grpSpPr>
        <p:sp>
          <p:nvSpPr>
            <p:cNvPr id="589" name="Google Shape;589;p23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23"/>
          <p:cNvGrpSpPr/>
          <p:nvPr/>
        </p:nvGrpSpPr>
        <p:grpSpPr>
          <a:xfrm>
            <a:off x="-113375" y="2525748"/>
            <a:ext cx="1269297" cy="2393867"/>
            <a:chOff x="-93500" y="1849248"/>
            <a:chExt cx="1269297" cy="2393867"/>
          </a:xfrm>
        </p:grpSpPr>
        <p:sp>
          <p:nvSpPr>
            <p:cNvPr id="600" name="Google Shape;600;p23"/>
            <p:cNvSpPr/>
            <p:nvPr/>
          </p:nvSpPr>
          <p:spPr>
            <a:xfrm>
              <a:off x="-93500" y="1849248"/>
              <a:ext cx="1183896" cy="2369347"/>
            </a:xfrm>
            <a:custGeom>
              <a:rect b="b" l="l" r="r" t="t"/>
              <a:pathLst>
                <a:path extrusionOk="0" h="42768" w="21369">
                  <a:moveTo>
                    <a:pt x="1" y="1"/>
                  </a:moveTo>
                  <a:lnTo>
                    <a:pt x="1" y="42767"/>
                  </a:lnTo>
                  <a:cubicBezTo>
                    <a:pt x="11794" y="42767"/>
                    <a:pt x="21369" y="33193"/>
                    <a:pt x="21369" y="21399"/>
                  </a:cubicBezTo>
                  <a:cubicBezTo>
                    <a:pt x="21369" y="9575"/>
                    <a:pt x="1179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-9816" y="1873768"/>
              <a:ext cx="1185614" cy="2369347"/>
            </a:xfrm>
            <a:custGeom>
              <a:rect b="b" l="l" r="r" t="t"/>
              <a:pathLst>
                <a:path extrusionOk="0" fill="none" h="42768" w="21400">
                  <a:moveTo>
                    <a:pt x="0" y="1"/>
                  </a:moveTo>
                  <a:lnTo>
                    <a:pt x="0" y="42767"/>
                  </a:lnTo>
                  <a:cubicBezTo>
                    <a:pt x="11824" y="42767"/>
                    <a:pt x="21399" y="33193"/>
                    <a:pt x="21399" y="21399"/>
                  </a:cubicBezTo>
                  <a:cubicBezTo>
                    <a:pt x="21399" y="9575"/>
                    <a:pt x="11824" y="1"/>
                    <a:pt x="0" y="1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2" name="Google Shape;602;p23"/>
            <p:cNvGrpSpPr/>
            <p:nvPr/>
          </p:nvGrpSpPr>
          <p:grpSpPr>
            <a:xfrm>
              <a:off x="238719" y="2478666"/>
              <a:ext cx="589350" cy="1014019"/>
              <a:chOff x="832925" y="1132500"/>
              <a:chExt cx="376125" cy="647150"/>
            </a:xfrm>
          </p:grpSpPr>
          <p:sp>
            <p:nvSpPr>
              <p:cNvPr id="603" name="Google Shape;603;p23"/>
              <p:cNvSpPr/>
              <p:nvPr/>
            </p:nvSpPr>
            <p:spPr>
              <a:xfrm>
                <a:off x="870450" y="166872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667"/>
                    </a:moveTo>
                    <a:cubicBezTo>
                      <a:pt x="3036" y="667"/>
                      <a:pt x="3736" y="1401"/>
                      <a:pt x="3703" y="2168"/>
                    </a:cubicBezTo>
                    <a:cubicBezTo>
                      <a:pt x="3703" y="3002"/>
                      <a:pt x="3036" y="3669"/>
                      <a:pt x="2202" y="3669"/>
                    </a:cubicBezTo>
                    <a:cubicBezTo>
                      <a:pt x="1368" y="3669"/>
                      <a:pt x="701" y="3002"/>
                      <a:pt x="701" y="2168"/>
                    </a:cubicBezTo>
                    <a:cubicBezTo>
                      <a:pt x="701" y="1334"/>
                      <a:pt x="1368" y="667"/>
                      <a:pt x="2202" y="667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32925" y="136517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701"/>
                    </a:moveTo>
                    <a:cubicBezTo>
                      <a:pt x="3036" y="701"/>
                      <a:pt x="3703" y="1368"/>
                      <a:pt x="3703" y="2202"/>
                    </a:cubicBezTo>
                    <a:cubicBezTo>
                      <a:pt x="3703" y="3036"/>
                      <a:pt x="3036" y="3669"/>
                      <a:pt x="2202" y="3669"/>
                    </a:cubicBezTo>
                    <a:cubicBezTo>
                      <a:pt x="1368" y="3669"/>
                      <a:pt x="701" y="3036"/>
                      <a:pt x="701" y="2202"/>
                    </a:cubicBezTo>
                    <a:cubicBezTo>
                      <a:pt x="701" y="1368"/>
                      <a:pt x="1368" y="701"/>
                      <a:pt x="2202" y="701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1138125" y="1432700"/>
                <a:ext cx="16725" cy="55075"/>
              </a:xfrm>
              <a:custGeom>
                <a:rect b="b" l="l" r="r" t="t"/>
                <a:pathLst>
                  <a:path extrusionOk="0" h="2203" w="669">
                    <a:moveTo>
                      <a:pt x="335" y="1"/>
                    </a:moveTo>
                    <a:cubicBezTo>
                      <a:pt x="168" y="1"/>
                      <a:pt x="1" y="101"/>
                      <a:pt x="1" y="335"/>
                    </a:cubicBezTo>
                    <a:lnTo>
                      <a:pt x="1" y="1869"/>
                    </a:lnTo>
                    <a:cubicBezTo>
                      <a:pt x="1" y="2036"/>
                      <a:pt x="134" y="2203"/>
                      <a:pt x="335" y="2203"/>
                    </a:cubicBezTo>
                    <a:cubicBezTo>
                      <a:pt x="535" y="2203"/>
                      <a:pt x="668" y="2036"/>
                      <a:pt x="668" y="1869"/>
                    </a:cubicBezTo>
                    <a:lnTo>
                      <a:pt x="668" y="335"/>
                    </a:lnTo>
                    <a:cubicBezTo>
                      <a:pt x="668" y="168"/>
                      <a:pt x="5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1138125" y="1498600"/>
                <a:ext cx="16725" cy="55900"/>
              </a:xfrm>
              <a:custGeom>
                <a:rect b="b" l="l" r="r" t="t"/>
                <a:pathLst>
                  <a:path extrusionOk="0" h="2236" w="669">
                    <a:moveTo>
                      <a:pt x="335" y="0"/>
                    </a:moveTo>
                    <a:cubicBezTo>
                      <a:pt x="168" y="0"/>
                      <a:pt x="1" y="134"/>
                      <a:pt x="1" y="367"/>
                    </a:cubicBezTo>
                    <a:lnTo>
                      <a:pt x="1" y="1902"/>
                    </a:lnTo>
                    <a:cubicBezTo>
                      <a:pt x="1" y="2068"/>
                      <a:pt x="134" y="2235"/>
                      <a:pt x="335" y="2235"/>
                    </a:cubicBezTo>
                    <a:cubicBezTo>
                      <a:pt x="535" y="2235"/>
                      <a:pt x="668" y="2068"/>
                      <a:pt x="668" y="1902"/>
                    </a:cubicBezTo>
                    <a:lnTo>
                      <a:pt x="668" y="367"/>
                    </a:lnTo>
                    <a:cubicBezTo>
                      <a:pt x="668" y="200"/>
                      <a:pt x="535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1158150" y="148525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5" y="501"/>
                      <a:pt x="2035" y="334"/>
                    </a:cubicBezTo>
                    <a:cubicBezTo>
                      <a:pt x="2035" y="167"/>
                      <a:pt x="1902" y="0"/>
                      <a:pt x="1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1084775" y="1485250"/>
                <a:ext cx="51725" cy="16700"/>
              </a:xfrm>
              <a:custGeom>
                <a:rect b="b" l="l" r="r" t="t"/>
                <a:pathLst>
                  <a:path extrusionOk="0" h="668" w="2069">
                    <a:moveTo>
                      <a:pt x="334" y="0"/>
                    </a:moveTo>
                    <a:cubicBezTo>
                      <a:pt x="167" y="0"/>
                      <a:pt x="0" y="134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lnTo>
                      <a:pt x="1735" y="668"/>
                    </a:lnTo>
                    <a:cubicBezTo>
                      <a:pt x="1868" y="668"/>
                      <a:pt x="2068" y="501"/>
                      <a:pt x="2068" y="334"/>
                    </a:cubicBezTo>
                    <a:cubicBezTo>
                      <a:pt x="2068" y="167"/>
                      <a:pt x="1935" y="0"/>
                      <a:pt x="1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1101450" y="1132500"/>
                <a:ext cx="16700" cy="55050"/>
              </a:xfrm>
              <a:custGeom>
                <a:rect b="b" l="l" r="r" t="t"/>
                <a:pathLst>
                  <a:path extrusionOk="0" h="2202" w="668">
                    <a:moveTo>
                      <a:pt x="334" y="0"/>
                    </a:moveTo>
                    <a:cubicBezTo>
                      <a:pt x="167" y="0"/>
                      <a:pt x="0" y="100"/>
                      <a:pt x="0" y="334"/>
                    </a:cubicBezTo>
                    <a:lnTo>
                      <a:pt x="0" y="1868"/>
                    </a:lnTo>
                    <a:cubicBezTo>
                      <a:pt x="0" y="2035"/>
                      <a:pt x="134" y="2202"/>
                      <a:pt x="334" y="2202"/>
                    </a:cubicBezTo>
                    <a:cubicBezTo>
                      <a:pt x="567" y="2202"/>
                      <a:pt x="667" y="2035"/>
                      <a:pt x="667" y="1868"/>
                    </a:cubicBezTo>
                    <a:lnTo>
                      <a:pt x="667" y="334"/>
                    </a:lnTo>
                    <a:cubicBezTo>
                      <a:pt x="667" y="167"/>
                      <a:pt x="567" y="0"/>
                      <a:pt x="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1101450" y="1199200"/>
                <a:ext cx="16700" cy="55075"/>
              </a:xfrm>
              <a:custGeom>
                <a:rect b="b" l="l" r="r" t="t"/>
                <a:pathLst>
                  <a:path extrusionOk="0" h="2203" w="668">
                    <a:moveTo>
                      <a:pt x="334" y="1"/>
                    </a:moveTo>
                    <a:cubicBezTo>
                      <a:pt x="167" y="1"/>
                      <a:pt x="0" y="101"/>
                      <a:pt x="0" y="335"/>
                    </a:cubicBezTo>
                    <a:lnTo>
                      <a:pt x="0" y="1869"/>
                    </a:lnTo>
                    <a:cubicBezTo>
                      <a:pt x="0" y="2036"/>
                      <a:pt x="134" y="2203"/>
                      <a:pt x="334" y="2203"/>
                    </a:cubicBezTo>
                    <a:cubicBezTo>
                      <a:pt x="567" y="2203"/>
                      <a:pt x="667" y="2036"/>
                      <a:pt x="667" y="1869"/>
                    </a:cubicBezTo>
                    <a:lnTo>
                      <a:pt x="667" y="335"/>
                    </a:ln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1121450" y="118420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36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1048900" y="1185594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01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02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4"/>
          <p:cNvSpPr txBox="1"/>
          <p:nvPr>
            <p:ph hasCustomPrompt="1" type="title"/>
          </p:nvPr>
        </p:nvSpPr>
        <p:spPr>
          <a:xfrm>
            <a:off x="2286000" y="1106125"/>
            <a:ext cx="4572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5" name="Google Shape;615;p24"/>
          <p:cNvSpPr txBox="1"/>
          <p:nvPr>
            <p:ph idx="1" type="subTitle"/>
          </p:nvPr>
        </p:nvSpPr>
        <p:spPr>
          <a:xfrm>
            <a:off x="2286000" y="2734053"/>
            <a:ext cx="4572000" cy="6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16" name="Google Shape;616;p24"/>
          <p:cNvGrpSpPr/>
          <p:nvPr/>
        </p:nvGrpSpPr>
        <p:grpSpPr>
          <a:xfrm>
            <a:off x="345109" y="340123"/>
            <a:ext cx="680448" cy="1170759"/>
            <a:chOff x="832925" y="1132500"/>
            <a:chExt cx="376125" cy="647150"/>
          </a:xfrm>
        </p:grpSpPr>
        <p:sp>
          <p:nvSpPr>
            <p:cNvPr id="617" name="Google Shape;617;p24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4"/>
          <p:cNvGrpSpPr/>
          <p:nvPr/>
        </p:nvGrpSpPr>
        <p:grpSpPr>
          <a:xfrm>
            <a:off x="7395788" y="4218700"/>
            <a:ext cx="1034975" cy="380725"/>
            <a:chOff x="713225" y="4249875"/>
            <a:chExt cx="1034975" cy="380725"/>
          </a:xfrm>
        </p:grpSpPr>
        <p:grpSp>
          <p:nvGrpSpPr>
            <p:cNvPr id="628" name="Google Shape;628;p2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629" name="Google Shape;629;p2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638" name="Google Shape;638;p2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2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647" name="Google Shape;647;p2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2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656" name="Google Shape;656;p2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4" name="Google Shape;664;p24"/>
          <p:cNvSpPr/>
          <p:nvPr/>
        </p:nvSpPr>
        <p:spPr>
          <a:xfrm>
            <a:off x="-93500" y="2387148"/>
            <a:ext cx="1183896" cy="2369347"/>
          </a:xfrm>
          <a:custGeom>
            <a:rect b="b" l="l" r="r" t="t"/>
            <a:pathLst>
              <a:path extrusionOk="0" h="42768" w="21369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4"/>
          <p:cNvSpPr/>
          <p:nvPr/>
        </p:nvSpPr>
        <p:spPr>
          <a:xfrm>
            <a:off x="-9816" y="2411668"/>
            <a:ext cx="1185614" cy="2369347"/>
          </a:xfrm>
          <a:custGeom>
            <a:rect b="b" l="l" r="r" t="t"/>
            <a:pathLst>
              <a:path extrusionOk="0" fill="none" h="42768" w="2140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cap="flat" cmpd="sng" w="190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24"/>
          <p:cNvGrpSpPr/>
          <p:nvPr/>
        </p:nvGrpSpPr>
        <p:grpSpPr>
          <a:xfrm>
            <a:off x="238719" y="3016566"/>
            <a:ext cx="589350" cy="1014019"/>
            <a:chOff x="832925" y="1132500"/>
            <a:chExt cx="376125" cy="647150"/>
          </a:xfrm>
        </p:grpSpPr>
        <p:sp>
          <p:nvSpPr>
            <p:cNvPr id="667" name="Google Shape;667;p24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6"/>
          <p:cNvGrpSpPr/>
          <p:nvPr/>
        </p:nvGrpSpPr>
        <p:grpSpPr>
          <a:xfrm>
            <a:off x="0" y="1515315"/>
            <a:ext cx="1535025" cy="283475"/>
            <a:chOff x="0" y="539500"/>
            <a:chExt cx="1535025" cy="283475"/>
          </a:xfrm>
        </p:grpSpPr>
        <p:sp>
          <p:nvSpPr>
            <p:cNvPr id="680" name="Google Shape;680;p26"/>
            <p:cNvSpPr/>
            <p:nvPr/>
          </p:nvSpPr>
          <p:spPr>
            <a:xfrm>
              <a:off x="0" y="5395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0" y="7241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26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683" name="Google Shape;683;p26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26"/>
          <p:cNvSpPr txBox="1"/>
          <p:nvPr>
            <p:ph type="title"/>
          </p:nvPr>
        </p:nvSpPr>
        <p:spPr>
          <a:xfrm>
            <a:off x="713225" y="457200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64008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p26"/>
          <p:cNvSpPr txBox="1"/>
          <p:nvPr>
            <p:ph idx="1" type="subTitle"/>
          </p:nvPr>
        </p:nvSpPr>
        <p:spPr>
          <a:xfrm>
            <a:off x="10180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26"/>
          <p:cNvSpPr txBox="1"/>
          <p:nvPr>
            <p:ph idx="2" type="subTitle"/>
          </p:nvPr>
        </p:nvSpPr>
        <p:spPr>
          <a:xfrm>
            <a:off x="713225" y="3757059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91" name="Google Shape;691;p26"/>
          <p:cNvSpPr txBox="1"/>
          <p:nvPr>
            <p:ph idx="3" type="subTitle"/>
          </p:nvPr>
        </p:nvSpPr>
        <p:spPr>
          <a:xfrm>
            <a:off x="689100" y="318211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26"/>
          <p:cNvSpPr txBox="1"/>
          <p:nvPr>
            <p:ph idx="4" type="subTitle"/>
          </p:nvPr>
        </p:nvSpPr>
        <p:spPr>
          <a:xfrm>
            <a:off x="29992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6"/>
          <p:cNvSpPr txBox="1"/>
          <p:nvPr>
            <p:ph idx="5" type="subTitle"/>
          </p:nvPr>
        </p:nvSpPr>
        <p:spPr>
          <a:xfrm>
            <a:off x="2694425" y="3757059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94" name="Google Shape;694;p26"/>
          <p:cNvSpPr txBox="1"/>
          <p:nvPr>
            <p:ph idx="6" type="subTitle"/>
          </p:nvPr>
        </p:nvSpPr>
        <p:spPr>
          <a:xfrm>
            <a:off x="2670300" y="318211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6"/>
          <p:cNvSpPr txBox="1"/>
          <p:nvPr>
            <p:ph idx="7" type="subTitle"/>
          </p:nvPr>
        </p:nvSpPr>
        <p:spPr>
          <a:xfrm>
            <a:off x="49804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6"/>
          <p:cNvSpPr txBox="1"/>
          <p:nvPr>
            <p:ph idx="8" type="subTitle"/>
          </p:nvPr>
        </p:nvSpPr>
        <p:spPr>
          <a:xfrm>
            <a:off x="4675625" y="3757059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97" name="Google Shape;697;p26"/>
          <p:cNvSpPr txBox="1"/>
          <p:nvPr>
            <p:ph idx="9" type="subTitle"/>
          </p:nvPr>
        </p:nvSpPr>
        <p:spPr>
          <a:xfrm>
            <a:off x="4812725" y="3182112"/>
            <a:ext cx="15546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26"/>
          <p:cNvSpPr txBox="1"/>
          <p:nvPr>
            <p:ph idx="13" type="subTitle"/>
          </p:nvPr>
        </p:nvSpPr>
        <p:spPr>
          <a:xfrm>
            <a:off x="69616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26"/>
          <p:cNvSpPr txBox="1"/>
          <p:nvPr>
            <p:ph idx="14" type="subTitle"/>
          </p:nvPr>
        </p:nvSpPr>
        <p:spPr>
          <a:xfrm>
            <a:off x="6656825" y="3757059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0" name="Google Shape;700;p26"/>
          <p:cNvSpPr txBox="1"/>
          <p:nvPr>
            <p:ph idx="15" type="subTitle"/>
          </p:nvPr>
        </p:nvSpPr>
        <p:spPr>
          <a:xfrm>
            <a:off x="6632700" y="318211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7"/>
          <p:cNvSpPr txBox="1"/>
          <p:nvPr>
            <p:ph idx="1" type="subTitle"/>
          </p:nvPr>
        </p:nvSpPr>
        <p:spPr>
          <a:xfrm>
            <a:off x="1371600" y="1243584"/>
            <a:ext cx="6400800" cy="145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2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703" name="Google Shape;703;p27"/>
          <p:cNvGrpSpPr/>
          <p:nvPr/>
        </p:nvGrpSpPr>
        <p:grpSpPr>
          <a:xfrm>
            <a:off x="746575" y="4282625"/>
            <a:ext cx="1535025" cy="283475"/>
            <a:chOff x="689100" y="4315950"/>
            <a:chExt cx="1535025" cy="283475"/>
          </a:xfrm>
        </p:grpSpPr>
        <p:sp>
          <p:nvSpPr>
            <p:cNvPr id="704" name="Google Shape;704;p27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27"/>
          <p:cNvSpPr/>
          <p:nvPr/>
        </p:nvSpPr>
        <p:spPr>
          <a:xfrm rot="-8567907">
            <a:off x="7527935" y="-1471916"/>
            <a:ext cx="2943829" cy="2943829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27"/>
          <p:cNvGrpSpPr/>
          <p:nvPr/>
        </p:nvGrpSpPr>
        <p:grpSpPr>
          <a:xfrm>
            <a:off x="8136094" y="3585416"/>
            <a:ext cx="589350" cy="1014019"/>
            <a:chOff x="832925" y="1132500"/>
            <a:chExt cx="376125" cy="647150"/>
          </a:xfrm>
        </p:grpSpPr>
        <p:sp>
          <p:nvSpPr>
            <p:cNvPr id="708" name="Google Shape;708;p27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7"/>
          <p:cNvGrpSpPr/>
          <p:nvPr/>
        </p:nvGrpSpPr>
        <p:grpSpPr>
          <a:xfrm>
            <a:off x="447294" y="539491"/>
            <a:ext cx="531845" cy="538387"/>
            <a:chOff x="418544" y="539491"/>
            <a:chExt cx="531845" cy="538387"/>
          </a:xfrm>
        </p:grpSpPr>
        <p:sp>
          <p:nvSpPr>
            <p:cNvPr id="719" name="Google Shape;719;p27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27"/>
          <p:cNvSpPr txBox="1"/>
          <p:nvPr>
            <p:ph type="title"/>
          </p:nvPr>
        </p:nvSpPr>
        <p:spPr>
          <a:xfrm>
            <a:off x="1371600" y="2709672"/>
            <a:ext cx="6400800" cy="33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8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7" name="Google Shape;727;p28"/>
          <p:cNvSpPr txBox="1"/>
          <p:nvPr>
            <p:ph idx="1" type="subTitle"/>
          </p:nvPr>
        </p:nvSpPr>
        <p:spPr>
          <a:xfrm>
            <a:off x="705725" y="1417320"/>
            <a:ext cx="1975200" cy="30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8" name="Google Shape;728;p28"/>
          <p:cNvSpPr txBox="1"/>
          <p:nvPr>
            <p:ph idx="2" type="subTitle"/>
          </p:nvPr>
        </p:nvSpPr>
        <p:spPr>
          <a:xfrm>
            <a:off x="705725" y="1830883"/>
            <a:ext cx="1970700" cy="5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29" name="Google Shape;729;p28"/>
          <p:cNvSpPr txBox="1"/>
          <p:nvPr>
            <p:ph idx="3" type="subTitle"/>
          </p:nvPr>
        </p:nvSpPr>
        <p:spPr>
          <a:xfrm>
            <a:off x="705725" y="2342947"/>
            <a:ext cx="1975200" cy="30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28"/>
          <p:cNvSpPr txBox="1"/>
          <p:nvPr>
            <p:ph idx="4" type="subTitle"/>
          </p:nvPr>
        </p:nvSpPr>
        <p:spPr>
          <a:xfrm>
            <a:off x="705725" y="2763571"/>
            <a:ext cx="1975200" cy="5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31" name="Google Shape;731;p28"/>
          <p:cNvSpPr txBox="1"/>
          <p:nvPr>
            <p:ph idx="5" type="subTitle"/>
          </p:nvPr>
        </p:nvSpPr>
        <p:spPr>
          <a:xfrm>
            <a:off x="705725" y="3257347"/>
            <a:ext cx="1920300" cy="32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28"/>
          <p:cNvSpPr txBox="1"/>
          <p:nvPr>
            <p:ph idx="6" type="subTitle"/>
          </p:nvPr>
        </p:nvSpPr>
        <p:spPr>
          <a:xfrm>
            <a:off x="705725" y="3696259"/>
            <a:ext cx="1975200" cy="5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733" name="Google Shape;733;p28"/>
          <p:cNvGrpSpPr/>
          <p:nvPr/>
        </p:nvGrpSpPr>
        <p:grpSpPr>
          <a:xfrm>
            <a:off x="8090559" y="262760"/>
            <a:ext cx="680448" cy="1170759"/>
            <a:chOff x="832925" y="1132500"/>
            <a:chExt cx="376125" cy="647150"/>
          </a:xfrm>
        </p:grpSpPr>
        <p:sp>
          <p:nvSpPr>
            <p:cNvPr id="734" name="Google Shape;734;p28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28"/>
          <p:cNvGrpSpPr/>
          <p:nvPr/>
        </p:nvGrpSpPr>
        <p:grpSpPr>
          <a:xfrm>
            <a:off x="7395800" y="4205850"/>
            <a:ext cx="1034975" cy="380725"/>
            <a:chOff x="713225" y="4249875"/>
            <a:chExt cx="1034975" cy="380725"/>
          </a:xfrm>
        </p:grpSpPr>
        <p:grpSp>
          <p:nvGrpSpPr>
            <p:cNvPr id="745" name="Google Shape;745;p28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746" name="Google Shape;746;p28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28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755" name="Google Shape;755;p28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28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764" name="Google Shape;764;p28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28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773" name="Google Shape;773;p28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 txBox="1"/>
          <p:nvPr>
            <p:ph type="title"/>
          </p:nvPr>
        </p:nvSpPr>
        <p:spPr>
          <a:xfrm>
            <a:off x="705725" y="457200"/>
            <a:ext cx="7725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3" name="Google Shape;783;p29"/>
          <p:cNvSpPr txBox="1"/>
          <p:nvPr>
            <p:ph idx="1" type="subTitle"/>
          </p:nvPr>
        </p:nvSpPr>
        <p:spPr>
          <a:xfrm>
            <a:off x="2364975" y="1984248"/>
            <a:ext cx="16641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4" name="Google Shape;784;p29"/>
          <p:cNvSpPr txBox="1"/>
          <p:nvPr>
            <p:ph idx="2" type="subTitle"/>
          </p:nvPr>
        </p:nvSpPr>
        <p:spPr>
          <a:xfrm>
            <a:off x="2364975" y="3246120"/>
            <a:ext cx="16641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5" name="Google Shape;785;p29"/>
          <p:cNvSpPr txBox="1"/>
          <p:nvPr>
            <p:ph idx="3" type="subTitle"/>
          </p:nvPr>
        </p:nvSpPr>
        <p:spPr>
          <a:xfrm>
            <a:off x="4523475" y="1984248"/>
            <a:ext cx="16641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29"/>
          <p:cNvSpPr txBox="1"/>
          <p:nvPr>
            <p:ph idx="4" type="subTitle"/>
          </p:nvPr>
        </p:nvSpPr>
        <p:spPr>
          <a:xfrm>
            <a:off x="4523475" y="3246126"/>
            <a:ext cx="16641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7" name="Google Shape;787;p29"/>
          <p:cNvSpPr txBox="1"/>
          <p:nvPr>
            <p:ph idx="5" type="subTitle"/>
          </p:nvPr>
        </p:nvSpPr>
        <p:spPr>
          <a:xfrm>
            <a:off x="6647550" y="1984248"/>
            <a:ext cx="16641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8" name="Google Shape;788;p29"/>
          <p:cNvSpPr txBox="1"/>
          <p:nvPr>
            <p:ph idx="6" type="subTitle"/>
          </p:nvPr>
        </p:nvSpPr>
        <p:spPr>
          <a:xfrm>
            <a:off x="6647550" y="3246126"/>
            <a:ext cx="16641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789" name="Google Shape;789;p29"/>
          <p:cNvGrpSpPr/>
          <p:nvPr/>
        </p:nvGrpSpPr>
        <p:grpSpPr>
          <a:xfrm>
            <a:off x="7394250" y="4438300"/>
            <a:ext cx="1036525" cy="161125"/>
            <a:chOff x="713225" y="4468250"/>
            <a:chExt cx="1036525" cy="161125"/>
          </a:xfrm>
        </p:grpSpPr>
        <p:sp>
          <p:nvSpPr>
            <p:cNvPr id="790" name="Google Shape;790;p29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9"/>
          <p:cNvGrpSpPr/>
          <p:nvPr/>
        </p:nvGrpSpPr>
        <p:grpSpPr>
          <a:xfrm>
            <a:off x="-54287" y="596650"/>
            <a:ext cx="1535025" cy="283475"/>
            <a:chOff x="689100" y="4315950"/>
            <a:chExt cx="1535025" cy="283475"/>
          </a:xfrm>
        </p:grpSpPr>
        <p:sp>
          <p:nvSpPr>
            <p:cNvPr id="807" name="Google Shape;807;p29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30"/>
          <p:cNvGrpSpPr/>
          <p:nvPr/>
        </p:nvGrpSpPr>
        <p:grpSpPr>
          <a:xfrm>
            <a:off x="345109" y="340123"/>
            <a:ext cx="680448" cy="1170759"/>
            <a:chOff x="832925" y="1132500"/>
            <a:chExt cx="376125" cy="647150"/>
          </a:xfrm>
        </p:grpSpPr>
        <p:sp>
          <p:nvSpPr>
            <p:cNvPr id="811" name="Google Shape;811;p30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30"/>
          <p:cNvGrpSpPr/>
          <p:nvPr/>
        </p:nvGrpSpPr>
        <p:grpSpPr>
          <a:xfrm>
            <a:off x="-321762" y="3275175"/>
            <a:ext cx="1034975" cy="380725"/>
            <a:chOff x="713225" y="4249875"/>
            <a:chExt cx="1034975" cy="380725"/>
          </a:xfrm>
        </p:grpSpPr>
        <p:grpSp>
          <p:nvGrpSpPr>
            <p:cNvPr id="822" name="Google Shape;822;p30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823" name="Google Shape;823;p30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30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832" name="Google Shape;832;p30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0" name="Google Shape;840;p30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841" name="Google Shape;841;p30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30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850" name="Google Shape;850;p30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8" name="Google Shape;858;p30"/>
          <p:cNvGrpSpPr/>
          <p:nvPr/>
        </p:nvGrpSpPr>
        <p:grpSpPr>
          <a:xfrm>
            <a:off x="8397102" y="539502"/>
            <a:ext cx="746892" cy="1493542"/>
            <a:chOff x="8397102" y="539502"/>
            <a:chExt cx="746892" cy="1493542"/>
          </a:xfrm>
        </p:grpSpPr>
        <p:sp>
          <p:nvSpPr>
            <p:cNvPr id="859" name="Google Shape;859;p30"/>
            <p:cNvSpPr/>
            <p:nvPr/>
          </p:nvSpPr>
          <p:spPr>
            <a:xfrm flipH="1" rot="10800000">
              <a:off x="8397102" y="539502"/>
              <a:ext cx="746892" cy="1493542"/>
            </a:xfrm>
            <a:custGeom>
              <a:rect b="b" l="l" r="r" t="t"/>
              <a:pathLst>
                <a:path extrusionOk="0" fill="none" h="14590" w="7296">
                  <a:moveTo>
                    <a:pt x="7295" y="14590"/>
                  </a:moveTo>
                  <a:cubicBezTo>
                    <a:pt x="3283" y="14590"/>
                    <a:pt x="0" y="11338"/>
                    <a:pt x="0" y="7295"/>
                  </a:cubicBezTo>
                  <a:cubicBezTo>
                    <a:pt x="0" y="3283"/>
                    <a:pt x="3283" y="0"/>
                    <a:pt x="7295" y="0"/>
                  </a:cubicBezTo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 flipH="1" rot="10800000">
              <a:off x="8577583" y="754163"/>
              <a:ext cx="538364" cy="1073528"/>
            </a:xfrm>
            <a:custGeom>
              <a:rect b="b" l="l" r="r" t="t"/>
              <a:pathLst>
                <a:path extrusionOk="0" fill="none" h="10487" w="5259">
                  <a:moveTo>
                    <a:pt x="5259" y="10487"/>
                  </a:moveTo>
                  <a:cubicBezTo>
                    <a:pt x="2371" y="10487"/>
                    <a:pt x="0" y="8146"/>
                    <a:pt x="0" y="5259"/>
                  </a:cubicBezTo>
                  <a:cubicBezTo>
                    <a:pt x="0" y="2371"/>
                    <a:pt x="2371" y="0"/>
                    <a:pt x="5259" y="0"/>
                  </a:cubicBezTo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30"/>
          <p:cNvSpPr txBox="1"/>
          <p:nvPr>
            <p:ph idx="1" type="subTitle"/>
          </p:nvPr>
        </p:nvSpPr>
        <p:spPr>
          <a:xfrm>
            <a:off x="1018025" y="191812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30"/>
          <p:cNvSpPr txBox="1"/>
          <p:nvPr>
            <p:ph idx="2" type="subTitle"/>
          </p:nvPr>
        </p:nvSpPr>
        <p:spPr>
          <a:xfrm>
            <a:off x="1018025" y="2494197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3" name="Google Shape;863;p30"/>
          <p:cNvSpPr txBox="1"/>
          <p:nvPr>
            <p:ph idx="3" type="subTitle"/>
          </p:nvPr>
        </p:nvSpPr>
        <p:spPr>
          <a:xfrm>
            <a:off x="3561600" y="191812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4" name="Google Shape;864;p30"/>
          <p:cNvSpPr txBox="1"/>
          <p:nvPr>
            <p:ph idx="4" type="subTitle"/>
          </p:nvPr>
        </p:nvSpPr>
        <p:spPr>
          <a:xfrm>
            <a:off x="3561600" y="2494197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5" name="Google Shape;865;p30"/>
          <p:cNvSpPr txBox="1"/>
          <p:nvPr>
            <p:ph idx="5" type="subTitle"/>
          </p:nvPr>
        </p:nvSpPr>
        <p:spPr>
          <a:xfrm>
            <a:off x="6105167" y="191812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30"/>
          <p:cNvSpPr txBox="1"/>
          <p:nvPr>
            <p:ph idx="6" type="subTitle"/>
          </p:nvPr>
        </p:nvSpPr>
        <p:spPr>
          <a:xfrm>
            <a:off x="6105167" y="2494197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7" name="Google Shape;867;p30"/>
          <p:cNvSpPr txBox="1"/>
          <p:nvPr>
            <p:ph idx="7" type="subTitle"/>
          </p:nvPr>
        </p:nvSpPr>
        <p:spPr>
          <a:xfrm>
            <a:off x="1018025" y="356404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30"/>
          <p:cNvSpPr txBox="1"/>
          <p:nvPr>
            <p:ph idx="8" type="subTitle"/>
          </p:nvPr>
        </p:nvSpPr>
        <p:spPr>
          <a:xfrm>
            <a:off x="1018025" y="4130973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69" name="Google Shape;869;p30"/>
          <p:cNvSpPr txBox="1"/>
          <p:nvPr>
            <p:ph idx="9" type="subTitle"/>
          </p:nvPr>
        </p:nvSpPr>
        <p:spPr>
          <a:xfrm>
            <a:off x="3561600" y="356404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0" name="Google Shape;870;p30"/>
          <p:cNvSpPr txBox="1"/>
          <p:nvPr>
            <p:ph idx="13" type="subTitle"/>
          </p:nvPr>
        </p:nvSpPr>
        <p:spPr>
          <a:xfrm>
            <a:off x="3561600" y="4130973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1" name="Google Shape;871;p30"/>
          <p:cNvSpPr txBox="1"/>
          <p:nvPr>
            <p:ph idx="14" type="subTitle"/>
          </p:nvPr>
        </p:nvSpPr>
        <p:spPr>
          <a:xfrm>
            <a:off x="6105167" y="356404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30"/>
          <p:cNvSpPr txBox="1"/>
          <p:nvPr>
            <p:ph idx="15" type="subTitle"/>
          </p:nvPr>
        </p:nvSpPr>
        <p:spPr>
          <a:xfrm>
            <a:off x="6105167" y="4130973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3" name="Google Shape;873;p30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1"/>
          <p:cNvGrpSpPr/>
          <p:nvPr/>
        </p:nvGrpSpPr>
        <p:grpSpPr>
          <a:xfrm>
            <a:off x="451559" y="347148"/>
            <a:ext cx="680448" cy="1170759"/>
            <a:chOff x="832925" y="1132500"/>
            <a:chExt cx="376125" cy="647150"/>
          </a:xfrm>
        </p:grpSpPr>
        <p:sp>
          <p:nvSpPr>
            <p:cNvPr id="876" name="Google Shape;876;p31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31"/>
          <p:cNvGrpSpPr/>
          <p:nvPr/>
        </p:nvGrpSpPr>
        <p:grpSpPr>
          <a:xfrm>
            <a:off x="7394200" y="1517888"/>
            <a:ext cx="1036525" cy="161125"/>
            <a:chOff x="7394200" y="556313"/>
            <a:chExt cx="1036525" cy="161125"/>
          </a:xfrm>
        </p:grpSpPr>
        <p:sp>
          <p:nvSpPr>
            <p:cNvPr id="887" name="Google Shape;887;p31"/>
            <p:cNvSpPr/>
            <p:nvPr/>
          </p:nvSpPr>
          <p:spPr>
            <a:xfrm>
              <a:off x="8377500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8246800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808797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795652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780757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767687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752642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7394200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8377500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8246800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808797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95652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80757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67687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752642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7394200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3" name="Google Shape;903;p31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4" name="Google Shape;904;p31"/>
          <p:cNvSpPr txBox="1"/>
          <p:nvPr>
            <p:ph idx="1" type="subTitle"/>
          </p:nvPr>
        </p:nvSpPr>
        <p:spPr>
          <a:xfrm>
            <a:off x="713225" y="2551176"/>
            <a:ext cx="1828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5" name="Google Shape;905;p31"/>
          <p:cNvSpPr txBox="1"/>
          <p:nvPr>
            <p:ph idx="2" type="subTitle"/>
          </p:nvPr>
        </p:nvSpPr>
        <p:spPr>
          <a:xfrm>
            <a:off x="713225" y="1975104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31"/>
          <p:cNvSpPr txBox="1"/>
          <p:nvPr>
            <p:ph idx="3" type="subTitle"/>
          </p:nvPr>
        </p:nvSpPr>
        <p:spPr>
          <a:xfrm>
            <a:off x="713225" y="3913602"/>
            <a:ext cx="1828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7" name="Google Shape;907;p31"/>
          <p:cNvSpPr txBox="1"/>
          <p:nvPr>
            <p:ph idx="4" type="subTitle"/>
          </p:nvPr>
        </p:nvSpPr>
        <p:spPr>
          <a:xfrm>
            <a:off x="713225" y="3338675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31"/>
          <p:cNvSpPr txBox="1"/>
          <p:nvPr>
            <p:ph idx="5" type="subTitle"/>
          </p:nvPr>
        </p:nvSpPr>
        <p:spPr>
          <a:xfrm>
            <a:off x="6601969" y="2551176"/>
            <a:ext cx="1828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9" name="Google Shape;909;p31"/>
          <p:cNvSpPr txBox="1"/>
          <p:nvPr>
            <p:ph idx="6" type="subTitle"/>
          </p:nvPr>
        </p:nvSpPr>
        <p:spPr>
          <a:xfrm>
            <a:off x="6601969" y="1965960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31"/>
          <p:cNvSpPr txBox="1"/>
          <p:nvPr>
            <p:ph idx="7" type="subTitle"/>
          </p:nvPr>
        </p:nvSpPr>
        <p:spPr>
          <a:xfrm>
            <a:off x="6601969" y="3913621"/>
            <a:ext cx="1828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11" name="Google Shape;911;p31"/>
          <p:cNvSpPr txBox="1"/>
          <p:nvPr>
            <p:ph idx="8" type="subTitle"/>
          </p:nvPr>
        </p:nvSpPr>
        <p:spPr>
          <a:xfrm>
            <a:off x="6601969" y="3338675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32"/>
          <p:cNvGrpSpPr/>
          <p:nvPr/>
        </p:nvGrpSpPr>
        <p:grpSpPr>
          <a:xfrm>
            <a:off x="447294" y="539491"/>
            <a:ext cx="531845" cy="538387"/>
            <a:chOff x="418544" y="539491"/>
            <a:chExt cx="531845" cy="538387"/>
          </a:xfrm>
        </p:grpSpPr>
        <p:sp>
          <p:nvSpPr>
            <p:cNvPr id="914" name="Google Shape;914;p32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32"/>
          <p:cNvGrpSpPr/>
          <p:nvPr/>
        </p:nvGrpSpPr>
        <p:grpSpPr>
          <a:xfrm>
            <a:off x="7394375" y="539500"/>
            <a:ext cx="1036525" cy="161125"/>
            <a:chOff x="713225" y="4468250"/>
            <a:chExt cx="1036525" cy="161125"/>
          </a:xfrm>
        </p:grpSpPr>
        <p:sp>
          <p:nvSpPr>
            <p:cNvPr id="920" name="Google Shape;920;p32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6" name="Google Shape;936;p32"/>
          <p:cNvSpPr txBox="1"/>
          <p:nvPr>
            <p:ph hasCustomPrompt="1" type="title"/>
          </p:nvPr>
        </p:nvSpPr>
        <p:spPr>
          <a:xfrm>
            <a:off x="676656" y="1207008"/>
            <a:ext cx="2916000" cy="106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7" name="Google Shape;937;p32"/>
          <p:cNvSpPr txBox="1"/>
          <p:nvPr>
            <p:ph hasCustomPrompt="1" idx="2" type="title"/>
          </p:nvPr>
        </p:nvSpPr>
        <p:spPr>
          <a:xfrm>
            <a:off x="5961888" y="1271016"/>
            <a:ext cx="2465100" cy="78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8" name="Google Shape;938;p32"/>
          <p:cNvSpPr txBox="1"/>
          <p:nvPr>
            <p:ph idx="1" type="subTitle"/>
          </p:nvPr>
        </p:nvSpPr>
        <p:spPr>
          <a:xfrm>
            <a:off x="5961888" y="2100674"/>
            <a:ext cx="2469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39" name="Google Shape;939;p32"/>
          <p:cNvSpPr txBox="1"/>
          <p:nvPr>
            <p:ph hasCustomPrompt="1" idx="3" type="title"/>
          </p:nvPr>
        </p:nvSpPr>
        <p:spPr>
          <a:xfrm>
            <a:off x="5961888" y="3136392"/>
            <a:ext cx="2469000" cy="78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0" name="Google Shape;940;p32"/>
          <p:cNvSpPr txBox="1"/>
          <p:nvPr>
            <p:ph idx="4" type="subTitle"/>
          </p:nvPr>
        </p:nvSpPr>
        <p:spPr>
          <a:xfrm>
            <a:off x="5961888" y="4112767"/>
            <a:ext cx="2469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1" name="Google Shape;941;p32"/>
          <p:cNvSpPr txBox="1"/>
          <p:nvPr>
            <p:ph idx="5" type="title"/>
          </p:nvPr>
        </p:nvSpPr>
        <p:spPr>
          <a:xfrm>
            <a:off x="705725" y="441960"/>
            <a:ext cx="7725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2" name="Google Shape;942;p32"/>
          <p:cNvSpPr txBox="1"/>
          <p:nvPr>
            <p:ph idx="6" type="subTitle"/>
          </p:nvPr>
        </p:nvSpPr>
        <p:spPr>
          <a:xfrm>
            <a:off x="713225" y="3693043"/>
            <a:ext cx="20775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3" name="Google Shape;943;p32"/>
          <p:cNvSpPr txBox="1"/>
          <p:nvPr>
            <p:ph idx="7" type="subTitle"/>
          </p:nvPr>
        </p:nvSpPr>
        <p:spPr>
          <a:xfrm>
            <a:off x="713225" y="3118104"/>
            <a:ext cx="20757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44" name="Google Shape;944;p32"/>
          <p:cNvGrpSpPr/>
          <p:nvPr/>
        </p:nvGrpSpPr>
        <p:grpSpPr>
          <a:xfrm>
            <a:off x="7608975" y="2880360"/>
            <a:ext cx="1535025" cy="283475"/>
            <a:chOff x="7608975" y="2874025"/>
            <a:chExt cx="1535025" cy="283475"/>
          </a:xfrm>
        </p:grpSpPr>
        <p:sp>
          <p:nvSpPr>
            <p:cNvPr id="945" name="Google Shape;945;p32"/>
            <p:cNvSpPr/>
            <p:nvPr/>
          </p:nvSpPr>
          <p:spPr>
            <a:xfrm>
              <a:off x="7608975" y="2874025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7608975" y="3058675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33"/>
          <p:cNvGrpSpPr/>
          <p:nvPr/>
        </p:nvGrpSpPr>
        <p:grpSpPr>
          <a:xfrm>
            <a:off x="7855388" y="539500"/>
            <a:ext cx="1535025" cy="283475"/>
            <a:chOff x="-112475" y="4315950"/>
            <a:chExt cx="1535025" cy="283475"/>
          </a:xfrm>
        </p:grpSpPr>
        <p:sp>
          <p:nvSpPr>
            <p:cNvPr id="949" name="Google Shape;949;p33"/>
            <p:cNvSpPr/>
            <p:nvPr/>
          </p:nvSpPr>
          <p:spPr>
            <a:xfrm>
              <a:off x="-112475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112475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1" name="Google Shape;951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bg>
      <p:bgPr>
        <a:solidFill>
          <a:schemeClr val="accent1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oogle Shape;953;p34"/>
          <p:cNvGrpSpPr/>
          <p:nvPr/>
        </p:nvGrpSpPr>
        <p:grpSpPr>
          <a:xfrm>
            <a:off x="-13387" y="1524925"/>
            <a:ext cx="1034975" cy="380725"/>
            <a:chOff x="713225" y="4249875"/>
            <a:chExt cx="1034975" cy="380725"/>
          </a:xfrm>
        </p:grpSpPr>
        <p:grpSp>
          <p:nvGrpSpPr>
            <p:cNvPr id="954" name="Google Shape;954;p3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955" name="Google Shape;955;p3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3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964" name="Google Shape;964;p3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3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973" name="Google Shape;973;p3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1" name="Google Shape;981;p3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982" name="Google Shape;982;p3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0" name="Google Shape;990;p34"/>
          <p:cNvSpPr/>
          <p:nvPr/>
        </p:nvSpPr>
        <p:spPr>
          <a:xfrm flipH="1" rot="10800000">
            <a:off x="8397102" y="-312848"/>
            <a:ext cx="746892" cy="1493542"/>
          </a:xfrm>
          <a:custGeom>
            <a:rect b="b" l="l" r="r" t="t"/>
            <a:pathLst>
              <a:path extrusionOk="0" fill="none" h="14590" w="7296">
                <a:moveTo>
                  <a:pt x="7295" y="14590"/>
                </a:moveTo>
                <a:cubicBezTo>
                  <a:pt x="3283" y="14590"/>
                  <a:pt x="0" y="11338"/>
                  <a:pt x="0" y="7295"/>
                </a:cubicBezTo>
                <a:cubicBezTo>
                  <a:pt x="0" y="3283"/>
                  <a:pt x="3283" y="0"/>
                  <a:pt x="7295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4"/>
          <p:cNvSpPr/>
          <p:nvPr/>
        </p:nvSpPr>
        <p:spPr>
          <a:xfrm flipH="1" rot="10800000">
            <a:off x="8577583" y="-98187"/>
            <a:ext cx="538364" cy="1073528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4"/>
          <p:cNvSpPr txBox="1"/>
          <p:nvPr>
            <p:ph type="title"/>
          </p:nvPr>
        </p:nvSpPr>
        <p:spPr>
          <a:xfrm>
            <a:off x="713225" y="457200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3" name="Google Shape;993;p34"/>
          <p:cNvSpPr txBox="1"/>
          <p:nvPr>
            <p:ph idx="1" type="subTitle"/>
          </p:nvPr>
        </p:nvSpPr>
        <p:spPr>
          <a:xfrm>
            <a:off x="6609475" y="1845963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4" name="Google Shape;994;p34"/>
          <p:cNvSpPr txBox="1"/>
          <p:nvPr>
            <p:ph idx="2" type="subTitle"/>
          </p:nvPr>
        </p:nvSpPr>
        <p:spPr>
          <a:xfrm>
            <a:off x="6609475" y="1271016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p34"/>
          <p:cNvSpPr txBox="1"/>
          <p:nvPr>
            <p:ph idx="3" type="subTitle"/>
          </p:nvPr>
        </p:nvSpPr>
        <p:spPr>
          <a:xfrm>
            <a:off x="6609475" y="3875931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6" name="Google Shape;996;p34"/>
          <p:cNvSpPr txBox="1"/>
          <p:nvPr>
            <p:ph idx="4" type="subTitle"/>
          </p:nvPr>
        </p:nvSpPr>
        <p:spPr>
          <a:xfrm>
            <a:off x="6609475" y="3300984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_1">
    <p:bg>
      <p:bgPr>
        <a:solidFill>
          <a:schemeClr val="accent1"/>
        </a:solidFill>
      </p:bgPr>
    </p:bg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5"/>
          <p:cNvSpPr/>
          <p:nvPr/>
        </p:nvSpPr>
        <p:spPr>
          <a:xfrm rot="10800000">
            <a:off x="-152405" y="2888998"/>
            <a:ext cx="698957" cy="1397818"/>
          </a:xfrm>
          <a:custGeom>
            <a:rect b="b" l="l" r="r" t="t"/>
            <a:pathLst>
              <a:path extrusionOk="0" fill="none" h="14591" w="7296">
                <a:moveTo>
                  <a:pt x="7295" y="14591"/>
                </a:moveTo>
                <a:cubicBezTo>
                  <a:pt x="3283" y="14591"/>
                  <a:pt x="0" y="11308"/>
                  <a:pt x="0" y="7296"/>
                </a:cubicBezTo>
                <a:cubicBezTo>
                  <a:pt x="0" y="3253"/>
                  <a:pt x="3283" y="1"/>
                  <a:pt x="7295" y="1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5"/>
          <p:cNvSpPr/>
          <p:nvPr/>
        </p:nvSpPr>
        <p:spPr>
          <a:xfrm rot="10800000">
            <a:off x="-126155" y="3087017"/>
            <a:ext cx="503812" cy="1004655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0" name="Google Shape;1000;p35"/>
          <p:cNvGrpSpPr/>
          <p:nvPr/>
        </p:nvGrpSpPr>
        <p:grpSpPr>
          <a:xfrm>
            <a:off x="7064117" y="4386990"/>
            <a:ext cx="1366658" cy="212443"/>
            <a:chOff x="713225" y="4468250"/>
            <a:chExt cx="1036525" cy="161125"/>
          </a:xfrm>
        </p:grpSpPr>
        <p:sp>
          <p:nvSpPr>
            <p:cNvPr id="1001" name="Google Shape;1001;p35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35"/>
          <p:cNvSpPr/>
          <p:nvPr/>
        </p:nvSpPr>
        <p:spPr>
          <a:xfrm>
            <a:off x="6895750" y="53950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6895750" y="72415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0" name="Google Shape;1020;p35"/>
          <p:cNvSpPr txBox="1"/>
          <p:nvPr>
            <p:ph idx="1" type="subTitle"/>
          </p:nvPr>
        </p:nvSpPr>
        <p:spPr>
          <a:xfrm>
            <a:off x="2246456" y="2918845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1" name="Google Shape;1021;p35"/>
          <p:cNvSpPr txBox="1"/>
          <p:nvPr>
            <p:ph idx="2" type="subTitle"/>
          </p:nvPr>
        </p:nvSpPr>
        <p:spPr>
          <a:xfrm>
            <a:off x="2246456" y="2331720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p35"/>
          <p:cNvSpPr txBox="1"/>
          <p:nvPr>
            <p:ph idx="3" type="subTitle"/>
          </p:nvPr>
        </p:nvSpPr>
        <p:spPr>
          <a:xfrm>
            <a:off x="4418156" y="2918845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3" name="Google Shape;1023;p35"/>
          <p:cNvSpPr txBox="1"/>
          <p:nvPr>
            <p:ph idx="4" type="subTitle"/>
          </p:nvPr>
        </p:nvSpPr>
        <p:spPr>
          <a:xfrm>
            <a:off x="4418156" y="2331720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35"/>
          <p:cNvSpPr txBox="1"/>
          <p:nvPr>
            <p:ph idx="5" type="subTitle"/>
          </p:nvPr>
        </p:nvSpPr>
        <p:spPr>
          <a:xfrm>
            <a:off x="6589850" y="2918859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25" name="Google Shape;1025;p35"/>
          <p:cNvSpPr txBox="1"/>
          <p:nvPr>
            <p:ph idx="6" type="subTitle"/>
          </p:nvPr>
        </p:nvSpPr>
        <p:spPr>
          <a:xfrm>
            <a:off x="6589850" y="2331720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 rot="10800000">
            <a:off x="-174855" y="1474998"/>
            <a:ext cx="698957" cy="1397818"/>
          </a:xfrm>
          <a:custGeom>
            <a:rect b="b" l="l" r="r" t="t"/>
            <a:pathLst>
              <a:path extrusionOk="0" fill="none" h="14591" w="7296">
                <a:moveTo>
                  <a:pt x="7295" y="14591"/>
                </a:moveTo>
                <a:cubicBezTo>
                  <a:pt x="3283" y="14591"/>
                  <a:pt x="0" y="11308"/>
                  <a:pt x="0" y="7296"/>
                </a:cubicBezTo>
                <a:cubicBezTo>
                  <a:pt x="0" y="3253"/>
                  <a:pt x="3283" y="1"/>
                  <a:pt x="7295" y="1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6"/>
          <p:cNvSpPr/>
          <p:nvPr/>
        </p:nvSpPr>
        <p:spPr>
          <a:xfrm rot="10800000">
            <a:off x="-148605" y="1673017"/>
            <a:ext cx="503812" cy="1004655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36"/>
          <p:cNvGrpSpPr/>
          <p:nvPr/>
        </p:nvGrpSpPr>
        <p:grpSpPr>
          <a:xfrm>
            <a:off x="713217" y="4386990"/>
            <a:ext cx="1366658" cy="212443"/>
            <a:chOff x="713225" y="4468250"/>
            <a:chExt cx="1036525" cy="161125"/>
          </a:xfrm>
        </p:grpSpPr>
        <p:sp>
          <p:nvSpPr>
            <p:cNvPr id="1030" name="Google Shape;1030;p36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6" name="Google Shape;1046;p36"/>
          <p:cNvSpPr/>
          <p:nvPr/>
        </p:nvSpPr>
        <p:spPr>
          <a:xfrm>
            <a:off x="6895750" y="53950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6"/>
          <p:cNvSpPr/>
          <p:nvPr/>
        </p:nvSpPr>
        <p:spPr>
          <a:xfrm>
            <a:off x="6895750" y="72415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37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1" name="Google Shape;1051;p37"/>
          <p:cNvSpPr txBox="1"/>
          <p:nvPr>
            <p:ph idx="1" type="subTitle"/>
          </p:nvPr>
        </p:nvSpPr>
        <p:spPr>
          <a:xfrm>
            <a:off x="1334075" y="1472184"/>
            <a:ext cx="10560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37"/>
          <p:cNvSpPr txBox="1"/>
          <p:nvPr>
            <p:ph idx="2" type="subTitle"/>
          </p:nvPr>
        </p:nvSpPr>
        <p:spPr>
          <a:xfrm>
            <a:off x="905750" y="2377817"/>
            <a:ext cx="2020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3" name="Google Shape;1053;p37"/>
          <p:cNvSpPr txBox="1"/>
          <p:nvPr>
            <p:ph idx="3" type="subTitle"/>
          </p:nvPr>
        </p:nvSpPr>
        <p:spPr>
          <a:xfrm>
            <a:off x="4077275" y="1472184"/>
            <a:ext cx="10560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37"/>
          <p:cNvSpPr txBox="1"/>
          <p:nvPr>
            <p:ph idx="4" type="subTitle"/>
          </p:nvPr>
        </p:nvSpPr>
        <p:spPr>
          <a:xfrm>
            <a:off x="3572754" y="2377810"/>
            <a:ext cx="2020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5" name="Google Shape;1055;p37"/>
          <p:cNvSpPr txBox="1"/>
          <p:nvPr>
            <p:ph idx="5" type="subTitle"/>
          </p:nvPr>
        </p:nvSpPr>
        <p:spPr>
          <a:xfrm>
            <a:off x="6753924" y="1472184"/>
            <a:ext cx="10560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37"/>
          <p:cNvSpPr txBox="1"/>
          <p:nvPr>
            <p:ph idx="6" type="subTitle"/>
          </p:nvPr>
        </p:nvSpPr>
        <p:spPr>
          <a:xfrm>
            <a:off x="6249396" y="2377817"/>
            <a:ext cx="2020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1057" name="Google Shape;1057;p37"/>
          <p:cNvGrpSpPr/>
          <p:nvPr/>
        </p:nvGrpSpPr>
        <p:grpSpPr>
          <a:xfrm>
            <a:off x="3804488" y="4315950"/>
            <a:ext cx="1535025" cy="283475"/>
            <a:chOff x="-112475" y="4315950"/>
            <a:chExt cx="1535025" cy="283475"/>
          </a:xfrm>
        </p:grpSpPr>
        <p:sp>
          <p:nvSpPr>
            <p:cNvPr id="1058" name="Google Shape;1058;p37"/>
            <p:cNvSpPr/>
            <p:nvPr/>
          </p:nvSpPr>
          <p:spPr>
            <a:xfrm>
              <a:off x="-112475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-112475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37"/>
          <p:cNvGrpSpPr/>
          <p:nvPr/>
        </p:nvGrpSpPr>
        <p:grpSpPr>
          <a:xfrm>
            <a:off x="7088988" y="4363238"/>
            <a:ext cx="3015175" cy="188900"/>
            <a:chOff x="7357363" y="4395900"/>
            <a:chExt cx="3015175" cy="188900"/>
          </a:xfrm>
        </p:grpSpPr>
        <p:grpSp>
          <p:nvGrpSpPr>
            <p:cNvPr id="1061" name="Google Shape;1061;p37"/>
            <p:cNvGrpSpPr/>
            <p:nvPr/>
          </p:nvGrpSpPr>
          <p:grpSpPr>
            <a:xfrm>
              <a:off x="7357363" y="4531600"/>
              <a:ext cx="2509175" cy="53200"/>
              <a:chOff x="713225" y="537850"/>
              <a:chExt cx="2509175" cy="53200"/>
            </a:xfrm>
          </p:grpSpPr>
          <p:sp>
            <p:nvSpPr>
              <p:cNvPr id="1062" name="Google Shape;1062;p37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37"/>
            <p:cNvGrpSpPr/>
            <p:nvPr/>
          </p:nvGrpSpPr>
          <p:grpSpPr>
            <a:xfrm>
              <a:off x="7863363" y="4395900"/>
              <a:ext cx="2509175" cy="53200"/>
              <a:chOff x="713225" y="537850"/>
              <a:chExt cx="2509175" cy="53200"/>
            </a:xfrm>
          </p:grpSpPr>
          <p:sp>
            <p:nvSpPr>
              <p:cNvPr id="1077" name="Google Shape;1077;p37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1" name="Google Shape;1091;p37"/>
          <p:cNvGrpSpPr/>
          <p:nvPr/>
        </p:nvGrpSpPr>
        <p:grpSpPr>
          <a:xfrm>
            <a:off x="-960162" y="4363238"/>
            <a:ext cx="3015175" cy="188900"/>
            <a:chOff x="-691787" y="4395900"/>
            <a:chExt cx="3015175" cy="188900"/>
          </a:xfrm>
        </p:grpSpPr>
        <p:grpSp>
          <p:nvGrpSpPr>
            <p:cNvPr id="1092" name="Google Shape;1092;p37"/>
            <p:cNvGrpSpPr/>
            <p:nvPr/>
          </p:nvGrpSpPr>
          <p:grpSpPr>
            <a:xfrm>
              <a:off x="-691787" y="4531600"/>
              <a:ext cx="2509175" cy="53200"/>
              <a:chOff x="713225" y="537850"/>
              <a:chExt cx="2509175" cy="53200"/>
            </a:xfrm>
          </p:grpSpPr>
          <p:sp>
            <p:nvSpPr>
              <p:cNvPr id="1093" name="Google Shape;1093;p37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7" name="Google Shape;1107;p37"/>
            <p:cNvGrpSpPr/>
            <p:nvPr/>
          </p:nvGrpSpPr>
          <p:grpSpPr>
            <a:xfrm>
              <a:off x="-185787" y="4395900"/>
              <a:ext cx="2509175" cy="53200"/>
              <a:chOff x="713225" y="537850"/>
              <a:chExt cx="2509175" cy="53200"/>
            </a:xfrm>
          </p:grpSpPr>
          <p:sp>
            <p:nvSpPr>
              <p:cNvPr id="1108" name="Google Shape;1108;p37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3" name="Google Shape;1123;p38"/>
          <p:cNvGrpSpPr/>
          <p:nvPr/>
        </p:nvGrpSpPr>
        <p:grpSpPr>
          <a:xfrm flipH="1">
            <a:off x="-54287" y="541000"/>
            <a:ext cx="1034975" cy="380725"/>
            <a:chOff x="713225" y="4249875"/>
            <a:chExt cx="1034975" cy="380725"/>
          </a:xfrm>
        </p:grpSpPr>
        <p:grpSp>
          <p:nvGrpSpPr>
            <p:cNvPr id="1124" name="Google Shape;1124;p38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125" name="Google Shape;1125;p38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3" name="Google Shape;1133;p38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134" name="Google Shape;1134;p38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2" name="Google Shape;1142;p38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143" name="Google Shape;1143;p38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1" name="Google Shape;1151;p38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152" name="Google Shape;1152;p38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0" name="Google Shape;1160;p38"/>
          <p:cNvGrpSpPr/>
          <p:nvPr/>
        </p:nvGrpSpPr>
        <p:grpSpPr>
          <a:xfrm flipH="1">
            <a:off x="8430888" y="2430013"/>
            <a:ext cx="1535025" cy="283475"/>
            <a:chOff x="-112475" y="4315950"/>
            <a:chExt cx="1535025" cy="283475"/>
          </a:xfrm>
        </p:grpSpPr>
        <p:sp>
          <p:nvSpPr>
            <p:cNvPr id="1161" name="Google Shape;1161;p38"/>
            <p:cNvSpPr/>
            <p:nvPr/>
          </p:nvSpPr>
          <p:spPr>
            <a:xfrm>
              <a:off x="-112475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-112475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38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3_1">
    <p:bg>
      <p:bgPr>
        <a:solidFill>
          <a:schemeClr val="accent1"/>
        </a:solidFill>
      </p:bgPr>
    </p:bg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9"/>
          <p:cNvSpPr/>
          <p:nvPr/>
        </p:nvSpPr>
        <p:spPr>
          <a:xfrm>
            <a:off x="6895750" y="53950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9"/>
          <p:cNvSpPr/>
          <p:nvPr/>
        </p:nvSpPr>
        <p:spPr>
          <a:xfrm>
            <a:off x="6895750" y="72415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9"/>
          <p:cNvSpPr/>
          <p:nvPr/>
        </p:nvSpPr>
        <p:spPr>
          <a:xfrm rot="10800000">
            <a:off x="-152405" y="2888998"/>
            <a:ext cx="698957" cy="1397818"/>
          </a:xfrm>
          <a:custGeom>
            <a:rect b="b" l="l" r="r" t="t"/>
            <a:pathLst>
              <a:path extrusionOk="0" fill="none" h="14591" w="7296">
                <a:moveTo>
                  <a:pt x="7295" y="14591"/>
                </a:moveTo>
                <a:cubicBezTo>
                  <a:pt x="3283" y="14591"/>
                  <a:pt x="0" y="11308"/>
                  <a:pt x="0" y="7296"/>
                </a:cubicBezTo>
                <a:cubicBezTo>
                  <a:pt x="0" y="3253"/>
                  <a:pt x="3283" y="1"/>
                  <a:pt x="7295" y="1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9"/>
          <p:cNvSpPr/>
          <p:nvPr/>
        </p:nvSpPr>
        <p:spPr>
          <a:xfrm rot="10800000">
            <a:off x="-126155" y="3087017"/>
            <a:ext cx="503812" cy="1004655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9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70" name="Google Shape;1170;p39"/>
          <p:cNvGrpSpPr/>
          <p:nvPr/>
        </p:nvGrpSpPr>
        <p:grpSpPr>
          <a:xfrm>
            <a:off x="3064400" y="4410525"/>
            <a:ext cx="3015175" cy="188900"/>
            <a:chOff x="713213" y="4410525"/>
            <a:chExt cx="3015175" cy="188900"/>
          </a:xfrm>
        </p:grpSpPr>
        <p:sp>
          <p:nvSpPr>
            <p:cNvPr id="1171" name="Google Shape;1171;p39"/>
            <p:cNvSpPr/>
            <p:nvPr/>
          </p:nvSpPr>
          <p:spPr>
            <a:xfrm>
              <a:off x="71321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90166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090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1280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4685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57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1846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2036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2223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2413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260228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790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2979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3169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121921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40766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596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786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9745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2163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2352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2542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2729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2919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310828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3296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3485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3675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40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1201" name="Google Shape;1201;p40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6" name="Google Shape;1206;p40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07" name="Google Shape;1207;p40"/>
          <p:cNvGrpSpPr/>
          <p:nvPr/>
        </p:nvGrpSpPr>
        <p:grpSpPr>
          <a:xfrm>
            <a:off x="713225" y="3991275"/>
            <a:ext cx="1535025" cy="283475"/>
            <a:chOff x="689100" y="4315950"/>
            <a:chExt cx="1535025" cy="283475"/>
          </a:xfrm>
        </p:grpSpPr>
        <p:sp>
          <p:nvSpPr>
            <p:cNvPr id="1208" name="Google Shape;1208;p40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6_2"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41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1212" name="Google Shape;1212;p41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7" name="Google Shape;1217;p41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18" name="Google Shape;1218;p41"/>
          <p:cNvGrpSpPr/>
          <p:nvPr/>
        </p:nvGrpSpPr>
        <p:grpSpPr>
          <a:xfrm>
            <a:off x="-508725" y="4677363"/>
            <a:ext cx="1535025" cy="283475"/>
            <a:chOff x="689100" y="4315950"/>
            <a:chExt cx="1535025" cy="283475"/>
          </a:xfrm>
        </p:grpSpPr>
        <p:sp>
          <p:nvSpPr>
            <p:cNvPr id="1219" name="Google Shape;1219;p41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_1">
    <p:bg>
      <p:bgPr>
        <a:solidFill>
          <a:schemeClr val="accent1"/>
        </a:solidFill>
      </p:bgPr>
    </p:bg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p42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1223" name="Google Shape;1223;p42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8" name="Google Shape;1228;p42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9" name="Google Shape;1229;p42"/>
          <p:cNvSpPr txBox="1"/>
          <p:nvPr>
            <p:ph idx="1" type="subTitle"/>
          </p:nvPr>
        </p:nvSpPr>
        <p:spPr>
          <a:xfrm>
            <a:off x="713225" y="1296975"/>
            <a:ext cx="36576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30" name="Google Shape;1230;p42"/>
          <p:cNvSpPr txBox="1"/>
          <p:nvPr>
            <p:ph idx="2" type="subTitle"/>
          </p:nvPr>
        </p:nvSpPr>
        <p:spPr>
          <a:xfrm>
            <a:off x="713225" y="1828800"/>
            <a:ext cx="3657600" cy="26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31" name="Google Shape;1231;p42"/>
          <p:cNvSpPr txBox="1"/>
          <p:nvPr>
            <p:ph idx="3" type="subTitle"/>
          </p:nvPr>
        </p:nvSpPr>
        <p:spPr>
          <a:xfrm>
            <a:off x="4751825" y="1296975"/>
            <a:ext cx="36576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32" name="Google Shape;1232;p42"/>
          <p:cNvSpPr txBox="1"/>
          <p:nvPr>
            <p:ph idx="4" type="subTitle"/>
          </p:nvPr>
        </p:nvSpPr>
        <p:spPr>
          <a:xfrm>
            <a:off x="4759325" y="1828800"/>
            <a:ext cx="3657600" cy="30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1233" name="Google Shape;1233;p42"/>
          <p:cNvGrpSpPr/>
          <p:nvPr/>
        </p:nvGrpSpPr>
        <p:grpSpPr>
          <a:xfrm>
            <a:off x="6881900" y="4346875"/>
            <a:ext cx="1535025" cy="283475"/>
            <a:chOff x="689100" y="4315950"/>
            <a:chExt cx="1535025" cy="283475"/>
          </a:xfrm>
        </p:grpSpPr>
        <p:sp>
          <p:nvSpPr>
            <p:cNvPr id="1234" name="Google Shape;1234;p42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6_1_1">
    <p:bg>
      <p:bgPr>
        <a:solidFill>
          <a:schemeClr val="accent1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3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8" name="Google Shape;1238;p43"/>
          <p:cNvSpPr txBox="1"/>
          <p:nvPr>
            <p:ph idx="1" type="subTitle"/>
          </p:nvPr>
        </p:nvSpPr>
        <p:spPr>
          <a:xfrm>
            <a:off x="713225" y="1296975"/>
            <a:ext cx="36576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39" name="Google Shape;1239;p43"/>
          <p:cNvSpPr txBox="1"/>
          <p:nvPr>
            <p:ph idx="2" type="subTitle"/>
          </p:nvPr>
        </p:nvSpPr>
        <p:spPr>
          <a:xfrm>
            <a:off x="720725" y="1828800"/>
            <a:ext cx="3657600" cy="30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1240" name="Google Shape;1240;p43"/>
          <p:cNvGrpSpPr/>
          <p:nvPr/>
        </p:nvGrpSpPr>
        <p:grpSpPr>
          <a:xfrm flipH="1">
            <a:off x="7874700" y="2227186"/>
            <a:ext cx="1269297" cy="2393867"/>
            <a:chOff x="-93500" y="1849248"/>
            <a:chExt cx="1269297" cy="2393867"/>
          </a:xfrm>
        </p:grpSpPr>
        <p:sp>
          <p:nvSpPr>
            <p:cNvPr id="1241" name="Google Shape;1241;p43"/>
            <p:cNvSpPr/>
            <p:nvPr/>
          </p:nvSpPr>
          <p:spPr>
            <a:xfrm>
              <a:off x="-93500" y="1849248"/>
              <a:ext cx="1183896" cy="2369347"/>
            </a:xfrm>
            <a:custGeom>
              <a:rect b="b" l="l" r="r" t="t"/>
              <a:pathLst>
                <a:path extrusionOk="0" h="42768" w="21369">
                  <a:moveTo>
                    <a:pt x="1" y="1"/>
                  </a:moveTo>
                  <a:lnTo>
                    <a:pt x="1" y="42767"/>
                  </a:lnTo>
                  <a:cubicBezTo>
                    <a:pt x="11794" y="42767"/>
                    <a:pt x="21369" y="33193"/>
                    <a:pt x="21369" y="21399"/>
                  </a:cubicBezTo>
                  <a:cubicBezTo>
                    <a:pt x="21369" y="9575"/>
                    <a:pt x="1179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-9816" y="1873768"/>
              <a:ext cx="1185614" cy="2369347"/>
            </a:xfrm>
            <a:custGeom>
              <a:rect b="b" l="l" r="r" t="t"/>
              <a:pathLst>
                <a:path extrusionOk="0" fill="none" h="42768" w="21400">
                  <a:moveTo>
                    <a:pt x="0" y="1"/>
                  </a:moveTo>
                  <a:lnTo>
                    <a:pt x="0" y="42767"/>
                  </a:lnTo>
                  <a:cubicBezTo>
                    <a:pt x="11824" y="42767"/>
                    <a:pt x="21399" y="33193"/>
                    <a:pt x="21399" y="21399"/>
                  </a:cubicBezTo>
                  <a:cubicBezTo>
                    <a:pt x="21399" y="9575"/>
                    <a:pt x="11824" y="1"/>
                    <a:pt x="0" y="1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3" name="Google Shape;1243;p43"/>
            <p:cNvGrpSpPr/>
            <p:nvPr/>
          </p:nvGrpSpPr>
          <p:grpSpPr>
            <a:xfrm>
              <a:off x="238719" y="2478666"/>
              <a:ext cx="589350" cy="1014019"/>
              <a:chOff x="832925" y="1132500"/>
              <a:chExt cx="376125" cy="647150"/>
            </a:xfrm>
          </p:grpSpPr>
          <p:sp>
            <p:nvSpPr>
              <p:cNvPr id="1244" name="Google Shape;1244;p43"/>
              <p:cNvSpPr/>
              <p:nvPr/>
            </p:nvSpPr>
            <p:spPr>
              <a:xfrm>
                <a:off x="870450" y="166872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667"/>
                    </a:moveTo>
                    <a:cubicBezTo>
                      <a:pt x="3036" y="667"/>
                      <a:pt x="3736" y="1401"/>
                      <a:pt x="3703" y="2168"/>
                    </a:cubicBezTo>
                    <a:cubicBezTo>
                      <a:pt x="3703" y="3002"/>
                      <a:pt x="3036" y="3669"/>
                      <a:pt x="2202" y="3669"/>
                    </a:cubicBezTo>
                    <a:cubicBezTo>
                      <a:pt x="1368" y="3669"/>
                      <a:pt x="701" y="3002"/>
                      <a:pt x="701" y="2168"/>
                    </a:cubicBezTo>
                    <a:cubicBezTo>
                      <a:pt x="701" y="1334"/>
                      <a:pt x="1368" y="667"/>
                      <a:pt x="2202" y="667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3"/>
              <p:cNvSpPr/>
              <p:nvPr/>
            </p:nvSpPr>
            <p:spPr>
              <a:xfrm>
                <a:off x="832925" y="136517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701"/>
                    </a:moveTo>
                    <a:cubicBezTo>
                      <a:pt x="3036" y="701"/>
                      <a:pt x="3703" y="1368"/>
                      <a:pt x="3703" y="2202"/>
                    </a:cubicBezTo>
                    <a:cubicBezTo>
                      <a:pt x="3703" y="3036"/>
                      <a:pt x="3036" y="3669"/>
                      <a:pt x="2202" y="3669"/>
                    </a:cubicBezTo>
                    <a:cubicBezTo>
                      <a:pt x="1368" y="3669"/>
                      <a:pt x="701" y="3036"/>
                      <a:pt x="701" y="2202"/>
                    </a:cubicBezTo>
                    <a:cubicBezTo>
                      <a:pt x="701" y="1368"/>
                      <a:pt x="1368" y="701"/>
                      <a:pt x="2202" y="701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3"/>
              <p:cNvSpPr/>
              <p:nvPr/>
            </p:nvSpPr>
            <p:spPr>
              <a:xfrm>
                <a:off x="1138125" y="1432700"/>
                <a:ext cx="16725" cy="55075"/>
              </a:xfrm>
              <a:custGeom>
                <a:rect b="b" l="l" r="r" t="t"/>
                <a:pathLst>
                  <a:path extrusionOk="0" h="2203" w="669">
                    <a:moveTo>
                      <a:pt x="335" y="1"/>
                    </a:moveTo>
                    <a:cubicBezTo>
                      <a:pt x="168" y="1"/>
                      <a:pt x="1" y="101"/>
                      <a:pt x="1" y="335"/>
                    </a:cubicBezTo>
                    <a:lnTo>
                      <a:pt x="1" y="1869"/>
                    </a:lnTo>
                    <a:cubicBezTo>
                      <a:pt x="1" y="2036"/>
                      <a:pt x="134" y="2203"/>
                      <a:pt x="335" y="2203"/>
                    </a:cubicBezTo>
                    <a:cubicBezTo>
                      <a:pt x="535" y="2203"/>
                      <a:pt x="668" y="2036"/>
                      <a:pt x="668" y="1869"/>
                    </a:cubicBezTo>
                    <a:lnTo>
                      <a:pt x="668" y="335"/>
                    </a:lnTo>
                    <a:cubicBezTo>
                      <a:pt x="668" y="168"/>
                      <a:pt x="5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3"/>
              <p:cNvSpPr/>
              <p:nvPr/>
            </p:nvSpPr>
            <p:spPr>
              <a:xfrm>
                <a:off x="1138125" y="1498600"/>
                <a:ext cx="16725" cy="55900"/>
              </a:xfrm>
              <a:custGeom>
                <a:rect b="b" l="l" r="r" t="t"/>
                <a:pathLst>
                  <a:path extrusionOk="0" h="2236" w="669">
                    <a:moveTo>
                      <a:pt x="335" y="0"/>
                    </a:moveTo>
                    <a:cubicBezTo>
                      <a:pt x="168" y="0"/>
                      <a:pt x="1" y="134"/>
                      <a:pt x="1" y="367"/>
                    </a:cubicBezTo>
                    <a:lnTo>
                      <a:pt x="1" y="1902"/>
                    </a:lnTo>
                    <a:cubicBezTo>
                      <a:pt x="1" y="2068"/>
                      <a:pt x="134" y="2235"/>
                      <a:pt x="335" y="2235"/>
                    </a:cubicBezTo>
                    <a:cubicBezTo>
                      <a:pt x="535" y="2235"/>
                      <a:pt x="668" y="2068"/>
                      <a:pt x="668" y="1902"/>
                    </a:cubicBezTo>
                    <a:lnTo>
                      <a:pt x="668" y="367"/>
                    </a:lnTo>
                    <a:cubicBezTo>
                      <a:pt x="668" y="200"/>
                      <a:pt x="535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3"/>
              <p:cNvSpPr/>
              <p:nvPr/>
            </p:nvSpPr>
            <p:spPr>
              <a:xfrm>
                <a:off x="1158150" y="148525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5" y="501"/>
                      <a:pt x="2035" y="334"/>
                    </a:cubicBezTo>
                    <a:cubicBezTo>
                      <a:pt x="2035" y="167"/>
                      <a:pt x="1902" y="0"/>
                      <a:pt x="1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3"/>
              <p:cNvSpPr/>
              <p:nvPr/>
            </p:nvSpPr>
            <p:spPr>
              <a:xfrm>
                <a:off x="1084775" y="1485250"/>
                <a:ext cx="51725" cy="16700"/>
              </a:xfrm>
              <a:custGeom>
                <a:rect b="b" l="l" r="r" t="t"/>
                <a:pathLst>
                  <a:path extrusionOk="0" h="668" w="2069">
                    <a:moveTo>
                      <a:pt x="334" y="0"/>
                    </a:moveTo>
                    <a:cubicBezTo>
                      <a:pt x="167" y="0"/>
                      <a:pt x="0" y="134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lnTo>
                      <a:pt x="1735" y="668"/>
                    </a:lnTo>
                    <a:cubicBezTo>
                      <a:pt x="1868" y="668"/>
                      <a:pt x="2068" y="501"/>
                      <a:pt x="2068" y="334"/>
                    </a:cubicBezTo>
                    <a:cubicBezTo>
                      <a:pt x="2068" y="167"/>
                      <a:pt x="1935" y="0"/>
                      <a:pt x="1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3"/>
              <p:cNvSpPr/>
              <p:nvPr/>
            </p:nvSpPr>
            <p:spPr>
              <a:xfrm>
                <a:off x="1101450" y="1132500"/>
                <a:ext cx="16700" cy="55050"/>
              </a:xfrm>
              <a:custGeom>
                <a:rect b="b" l="l" r="r" t="t"/>
                <a:pathLst>
                  <a:path extrusionOk="0" h="2202" w="668">
                    <a:moveTo>
                      <a:pt x="334" y="0"/>
                    </a:moveTo>
                    <a:cubicBezTo>
                      <a:pt x="167" y="0"/>
                      <a:pt x="0" y="100"/>
                      <a:pt x="0" y="334"/>
                    </a:cubicBezTo>
                    <a:lnTo>
                      <a:pt x="0" y="1868"/>
                    </a:lnTo>
                    <a:cubicBezTo>
                      <a:pt x="0" y="2035"/>
                      <a:pt x="134" y="2202"/>
                      <a:pt x="334" y="2202"/>
                    </a:cubicBezTo>
                    <a:cubicBezTo>
                      <a:pt x="567" y="2202"/>
                      <a:pt x="667" y="2035"/>
                      <a:pt x="667" y="1868"/>
                    </a:cubicBezTo>
                    <a:lnTo>
                      <a:pt x="667" y="334"/>
                    </a:lnTo>
                    <a:cubicBezTo>
                      <a:pt x="667" y="167"/>
                      <a:pt x="567" y="0"/>
                      <a:pt x="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3"/>
              <p:cNvSpPr/>
              <p:nvPr/>
            </p:nvSpPr>
            <p:spPr>
              <a:xfrm>
                <a:off x="1101450" y="1199200"/>
                <a:ext cx="16700" cy="55075"/>
              </a:xfrm>
              <a:custGeom>
                <a:rect b="b" l="l" r="r" t="t"/>
                <a:pathLst>
                  <a:path extrusionOk="0" h="2203" w="668">
                    <a:moveTo>
                      <a:pt x="334" y="1"/>
                    </a:moveTo>
                    <a:cubicBezTo>
                      <a:pt x="167" y="1"/>
                      <a:pt x="0" y="101"/>
                      <a:pt x="0" y="335"/>
                    </a:cubicBezTo>
                    <a:lnTo>
                      <a:pt x="0" y="1869"/>
                    </a:lnTo>
                    <a:cubicBezTo>
                      <a:pt x="0" y="2036"/>
                      <a:pt x="134" y="2203"/>
                      <a:pt x="334" y="2203"/>
                    </a:cubicBezTo>
                    <a:cubicBezTo>
                      <a:pt x="567" y="2203"/>
                      <a:pt x="667" y="2036"/>
                      <a:pt x="667" y="1869"/>
                    </a:cubicBezTo>
                    <a:lnTo>
                      <a:pt x="667" y="335"/>
                    </a:ln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3"/>
              <p:cNvSpPr/>
              <p:nvPr/>
            </p:nvSpPr>
            <p:spPr>
              <a:xfrm>
                <a:off x="1121450" y="118420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36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3"/>
              <p:cNvSpPr/>
              <p:nvPr/>
            </p:nvSpPr>
            <p:spPr>
              <a:xfrm>
                <a:off x="1048900" y="1185594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01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02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4" name="Google Shape;1254;p43"/>
          <p:cNvGrpSpPr/>
          <p:nvPr/>
        </p:nvGrpSpPr>
        <p:grpSpPr>
          <a:xfrm>
            <a:off x="720737" y="4386990"/>
            <a:ext cx="1366658" cy="212443"/>
            <a:chOff x="713225" y="4468250"/>
            <a:chExt cx="1036525" cy="161125"/>
          </a:xfrm>
        </p:grpSpPr>
        <p:sp>
          <p:nvSpPr>
            <p:cNvPr id="1255" name="Google Shape;1255;p43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">
    <p:bg>
      <p:bgPr>
        <a:solidFill>
          <a:schemeClr val="accent1"/>
        </a:solidFill>
      </p:bgPr>
    </p:bg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4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73" name="Google Shape;1273;p44"/>
          <p:cNvGrpSpPr/>
          <p:nvPr/>
        </p:nvGrpSpPr>
        <p:grpSpPr>
          <a:xfrm>
            <a:off x="-321650" y="4208650"/>
            <a:ext cx="1034975" cy="380725"/>
            <a:chOff x="713225" y="4249875"/>
            <a:chExt cx="1034975" cy="380725"/>
          </a:xfrm>
        </p:grpSpPr>
        <p:grpSp>
          <p:nvGrpSpPr>
            <p:cNvPr id="1274" name="Google Shape;1274;p4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275" name="Google Shape;1275;p4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3" name="Google Shape;1283;p4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284" name="Google Shape;1284;p4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4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2" name="Google Shape;1292;p4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293" name="Google Shape;1293;p4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4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302" name="Google Shape;1302;p4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0" name="Google Shape;1310;p44"/>
          <p:cNvGrpSpPr/>
          <p:nvPr/>
        </p:nvGrpSpPr>
        <p:grpSpPr>
          <a:xfrm>
            <a:off x="8430775" y="539500"/>
            <a:ext cx="1034975" cy="380725"/>
            <a:chOff x="713225" y="4249875"/>
            <a:chExt cx="1034975" cy="380725"/>
          </a:xfrm>
        </p:grpSpPr>
        <p:grpSp>
          <p:nvGrpSpPr>
            <p:cNvPr id="1311" name="Google Shape;1311;p4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312" name="Google Shape;1312;p4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0" name="Google Shape;1320;p4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321" name="Google Shape;1321;p4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4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4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4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330" name="Google Shape;1330;p4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4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4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8" name="Google Shape;1338;p4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339" name="Google Shape;1339;p4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4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4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8">
    <p:bg>
      <p:bgPr>
        <a:solidFill>
          <a:schemeClr val="accent1"/>
        </a:solidFill>
      </p:bgPr>
    </p:bg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45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1349" name="Google Shape;1349;p45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4" name="Google Shape;1354;p45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55" name="Google Shape;1355;p45"/>
          <p:cNvGrpSpPr/>
          <p:nvPr/>
        </p:nvGrpSpPr>
        <p:grpSpPr>
          <a:xfrm flipH="1">
            <a:off x="713219" y="548641"/>
            <a:ext cx="531845" cy="538387"/>
            <a:chOff x="418544" y="539491"/>
            <a:chExt cx="531845" cy="538387"/>
          </a:xfrm>
        </p:grpSpPr>
        <p:sp>
          <p:nvSpPr>
            <p:cNvPr id="1356" name="Google Shape;1356;p45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6"/>
          <p:cNvSpPr/>
          <p:nvPr/>
        </p:nvSpPr>
        <p:spPr>
          <a:xfrm>
            <a:off x="0" y="2823824"/>
            <a:ext cx="1235502" cy="2472739"/>
          </a:xfrm>
          <a:custGeom>
            <a:rect b="b" l="l" r="r" t="t"/>
            <a:pathLst>
              <a:path extrusionOk="0" h="42768" w="21369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6"/>
          <p:cNvSpPr/>
          <p:nvPr/>
        </p:nvSpPr>
        <p:spPr>
          <a:xfrm>
            <a:off x="265382" y="2823824"/>
            <a:ext cx="1237295" cy="2472739"/>
          </a:xfrm>
          <a:custGeom>
            <a:rect b="b" l="l" r="r" t="t"/>
            <a:pathLst>
              <a:path extrusionOk="0" fill="none" h="42768" w="2140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cap="flat" cmpd="sng" w="1900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46"/>
          <p:cNvGrpSpPr/>
          <p:nvPr/>
        </p:nvGrpSpPr>
        <p:grpSpPr>
          <a:xfrm>
            <a:off x="940387" y="4041590"/>
            <a:ext cx="1366658" cy="212443"/>
            <a:chOff x="713225" y="4468250"/>
            <a:chExt cx="1036525" cy="161125"/>
          </a:xfrm>
        </p:grpSpPr>
        <p:sp>
          <p:nvSpPr>
            <p:cNvPr id="1365" name="Google Shape;1365;p46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46"/>
          <p:cNvSpPr/>
          <p:nvPr/>
        </p:nvSpPr>
        <p:spPr>
          <a:xfrm rot="8100000">
            <a:off x="6212533" y="1969752"/>
            <a:ext cx="2639347" cy="2639347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2" name="Google Shape;1382;p46"/>
          <p:cNvGrpSpPr/>
          <p:nvPr/>
        </p:nvGrpSpPr>
        <p:grpSpPr>
          <a:xfrm>
            <a:off x="4277694" y="116553"/>
            <a:ext cx="589350" cy="1014019"/>
            <a:chOff x="832925" y="1132500"/>
            <a:chExt cx="376125" cy="647150"/>
          </a:xfrm>
        </p:grpSpPr>
        <p:sp>
          <p:nvSpPr>
            <p:cNvPr id="1383" name="Google Shape;1383;p46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3" name="Google Shape;1393;p46"/>
          <p:cNvSpPr txBox="1"/>
          <p:nvPr>
            <p:ph type="title"/>
          </p:nvPr>
        </p:nvSpPr>
        <p:spPr>
          <a:xfrm>
            <a:off x="2743200" y="1233450"/>
            <a:ext cx="3657600" cy="6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4" name="Google Shape;1394;p46"/>
          <p:cNvSpPr txBox="1"/>
          <p:nvPr/>
        </p:nvSpPr>
        <p:spPr>
          <a:xfrm>
            <a:off x="2926050" y="3922776"/>
            <a:ext cx="329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</a:t>
            </a: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including icons </a:t>
            </a: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and infographics &amp; images </a:t>
            </a: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5" name="Google Shape;1395;p46"/>
          <p:cNvSpPr txBox="1"/>
          <p:nvPr>
            <p:ph idx="1" type="subTitle"/>
          </p:nvPr>
        </p:nvSpPr>
        <p:spPr>
          <a:xfrm>
            <a:off x="2743200" y="1847088"/>
            <a:ext cx="36576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96" name="Google Shape;1396;p46"/>
          <p:cNvSpPr txBox="1"/>
          <p:nvPr>
            <p:ph idx="2" type="subTitle"/>
          </p:nvPr>
        </p:nvSpPr>
        <p:spPr>
          <a:xfrm>
            <a:off x="2743200" y="2194560"/>
            <a:ext cx="3657600" cy="8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97" name="Google Shape;1397;p46"/>
          <p:cNvSpPr txBox="1"/>
          <p:nvPr>
            <p:ph idx="3" type="subTitle"/>
          </p:nvPr>
        </p:nvSpPr>
        <p:spPr>
          <a:xfrm>
            <a:off x="2743200" y="3599688"/>
            <a:ext cx="36576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47"/>
          <p:cNvSpPr/>
          <p:nvPr/>
        </p:nvSpPr>
        <p:spPr>
          <a:xfrm rot="2700000">
            <a:off x="-538602" y="4033591"/>
            <a:ext cx="1698329" cy="1698329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48"/>
          <p:cNvSpPr/>
          <p:nvPr/>
        </p:nvSpPr>
        <p:spPr>
          <a:xfrm>
            <a:off x="-2412512" y="480900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0"/>
          <p:cNvSpPr/>
          <p:nvPr/>
        </p:nvSpPr>
        <p:spPr>
          <a:xfrm>
            <a:off x="378813" y="-2760112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50"/>
          <p:cNvGrpSpPr/>
          <p:nvPr/>
        </p:nvGrpSpPr>
        <p:grpSpPr>
          <a:xfrm>
            <a:off x="-93500" y="1849248"/>
            <a:ext cx="1269297" cy="2393867"/>
            <a:chOff x="-93500" y="1849248"/>
            <a:chExt cx="1269297" cy="2393867"/>
          </a:xfrm>
        </p:grpSpPr>
        <p:sp>
          <p:nvSpPr>
            <p:cNvPr id="1407" name="Google Shape;1407;p50"/>
            <p:cNvSpPr/>
            <p:nvPr/>
          </p:nvSpPr>
          <p:spPr>
            <a:xfrm>
              <a:off x="-93500" y="1849248"/>
              <a:ext cx="1183896" cy="2369347"/>
            </a:xfrm>
            <a:custGeom>
              <a:rect b="b" l="l" r="r" t="t"/>
              <a:pathLst>
                <a:path extrusionOk="0" h="42768" w="21369">
                  <a:moveTo>
                    <a:pt x="1" y="1"/>
                  </a:moveTo>
                  <a:lnTo>
                    <a:pt x="1" y="42767"/>
                  </a:lnTo>
                  <a:cubicBezTo>
                    <a:pt x="11794" y="42767"/>
                    <a:pt x="21369" y="33193"/>
                    <a:pt x="21369" y="21399"/>
                  </a:cubicBezTo>
                  <a:cubicBezTo>
                    <a:pt x="21369" y="9575"/>
                    <a:pt x="1179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-9816" y="1873768"/>
              <a:ext cx="1185614" cy="2369347"/>
            </a:xfrm>
            <a:custGeom>
              <a:rect b="b" l="l" r="r" t="t"/>
              <a:pathLst>
                <a:path extrusionOk="0" fill="none" h="42768" w="21400">
                  <a:moveTo>
                    <a:pt x="0" y="1"/>
                  </a:moveTo>
                  <a:lnTo>
                    <a:pt x="0" y="42767"/>
                  </a:lnTo>
                  <a:cubicBezTo>
                    <a:pt x="11824" y="42767"/>
                    <a:pt x="21399" y="33193"/>
                    <a:pt x="21399" y="21399"/>
                  </a:cubicBezTo>
                  <a:cubicBezTo>
                    <a:pt x="21399" y="9575"/>
                    <a:pt x="11824" y="1"/>
                    <a:pt x="0" y="1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9" name="Google Shape;1409;p50"/>
            <p:cNvGrpSpPr/>
            <p:nvPr/>
          </p:nvGrpSpPr>
          <p:grpSpPr>
            <a:xfrm>
              <a:off x="238719" y="2478666"/>
              <a:ext cx="589350" cy="1014019"/>
              <a:chOff x="832925" y="1132500"/>
              <a:chExt cx="376125" cy="647150"/>
            </a:xfrm>
          </p:grpSpPr>
          <p:sp>
            <p:nvSpPr>
              <p:cNvPr id="1410" name="Google Shape;1410;p50"/>
              <p:cNvSpPr/>
              <p:nvPr/>
            </p:nvSpPr>
            <p:spPr>
              <a:xfrm>
                <a:off x="870450" y="166872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667"/>
                    </a:moveTo>
                    <a:cubicBezTo>
                      <a:pt x="3036" y="667"/>
                      <a:pt x="3736" y="1401"/>
                      <a:pt x="3703" y="2168"/>
                    </a:cubicBezTo>
                    <a:cubicBezTo>
                      <a:pt x="3703" y="3002"/>
                      <a:pt x="3036" y="3669"/>
                      <a:pt x="2202" y="3669"/>
                    </a:cubicBezTo>
                    <a:cubicBezTo>
                      <a:pt x="1368" y="3669"/>
                      <a:pt x="701" y="3002"/>
                      <a:pt x="701" y="2168"/>
                    </a:cubicBezTo>
                    <a:cubicBezTo>
                      <a:pt x="701" y="1334"/>
                      <a:pt x="1368" y="667"/>
                      <a:pt x="2202" y="667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50"/>
              <p:cNvSpPr/>
              <p:nvPr/>
            </p:nvSpPr>
            <p:spPr>
              <a:xfrm>
                <a:off x="832925" y="136517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701"/>
                    </a:moveTo>
                    <a:cubicBezTo>
                      <a:pt x="3036" y="701"/>
                      <a:pt x="3703" y="1368"/>
                      <a:pt x="3703" y="2202"/>
                    </a:cubicBezTo>
                    <a:cubicBezTo>
                      <a:pt x="3703" y="3036"/>
                      <a:pt x="3036" y="3669"/>
                      <a:pt x="2202" y="3669"/>
                    </a:cubicBezTo>
                    <a:cubicBezTo>
                      <a:pt x="1368" y="3669"/>
                      <a:pt x="701" y="3036"/>
                      <a:pt x="701" y="2202"/>
                    </a:cubicBezTo>
                    <a:cubicBezTo>
                      <a:pt x="701" y="1368"/>
                      <a:pt x="1368" y="701"/>
                      <a:pt x="2202" y="701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50"/>
              <p:cNvSpPr/>
              <p:nvPr/>
            </p:nvSpPr>
            <p:spPr>
              <a:xfrm>
                <a:off x="1138125" y="1432700"/>
                <a:ext cx="16725" cy="55075"/>
              </a:xfrm>
              <a:custGeom>
                <a:rect b="b" l="l" r="r" t="t"/>
                <a:pathLst>
                  <a:path extrusionOk="0" h="2203" w="669">
                    <a:moveTo>
                      <a:pt x="335" y="1"/>
                    </a:moveTo>
                    <a:cubicBezTo>
                      <a:pt x="168" y="1"/>
                      <a:pt x="1" y="101"/>
                      <a:pt x="1" y="335"/>
                    </a:cubicBezTo>
                    <a:lnTo>
                      <a:pt x="1" y="1869"/>
                    </a:lnTo>
                    <a:cubicBezTo>
                      <a:pt x="1" y="2036"/>
                      <a:pt x="134" y="2203"/>
                      <a:pt x="335" y="2203"/>
                    </a:cubicBezTo>
                    <a:cubicBezTo>
                      <a:pt x="535" y="2203"/>
                      <a:pt x="668" y="2036"/>
                      <a:pt x="668" y="1869"/>
                    </a:cubicBezTo>
                    <a:lnTo>
                      <a:pt x="668" y="335"/>
                    </a:lnTo>
                    <a:cubicBezTo>
                      <a:pt x="668" y="168"/>
                      <a:pt x="5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50"/>
              <p:cNvSpPr/>
              <p:nvPr/>
            </p:nvSpPr>
            <p:spPr>
              <a:xfrm>
                <a:off x="1138125" y="1498600"/>
                <a:ext cx="16725" cy="55900"/>
              </a:xfrm>
              <a:custGeom>
                <a:rect b="b" l="l" r="r" t="t"/>
                <a:pathLst>
                  <a:path extrusionOk="0" h="2236" w="669">
                    <a:moveTo>
                      <a:pt x="335" y="0"/>
                    </a:moveTo>
                    <a:cubicBezTo>
                      <a:pt x="168" y="0"/>
                      <a:pt x="1" y="134"/>
                      <a:pt x="1" y="367"/>
                    </a:cubicBezTo>
                    <a:lnTo>
                      <a:pt x="1" y="1902"/>
                    </a:lnTo>
                    <a:cubicBezTo>
                      <a:pt x="1" y="2068"/>
                      <a:pt x="134" y="2235"/>
                      <a:pt x="335" y="2235"/>
                    </a:cubicBezTo>
                    <a:cubicBezTo>
                      <a:pt x="535" y="2235"/>
                      <a:pt x="668" y="2068"/>
                      <a:pt x="668" y="1902"/>
                    </a:cubicBezTo>
                    <a:lnTo>
                      <a:pt x="668" y="367"/>
                    </a:lnTo>
                    <a:cubicBezTo>
                      <a:pt x="668" y="200"/>
                      <a:pt x="535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50"/>
              <p:cNvSpPr/>
              <p:nvPr/>
            </p:nvSpPr>
            <p:spPr>
              <a:xfrm>
                <a:off x="1158150" y="148525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5" y="501"/>
                      <a:pt x="2035" y="334"/>
                    </a:cubicBezTo>
                    <a:cubicBezTo>
                      <a:pt x="2035" y="167"/>
                      <a:pt x="1902" y="0"/>
                      <a:pt x="1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50"/>
              <p:cNvSpPr/>
              <p:nvPr/>
            </p:nvSpPr>
            <p:spPr>
              <a:xfrm>
                <a:off x="1084775" y="1485250"/>
                <a:ext cx="51725" cy="16700"/>
              </a:xfrm>
              <a:custGeom>
                <a:rect b="b" l="l" r="r" t="t"/>
                <a:pathLst>
                  <a:path extrusionOk="0" h="668" w="2069">
                    <a:moveTo>
                      <a:pt x="334" y="0"/>
                    </a:moveTo>
                    <a:cubicBezTo>
                      <a:pt x="167" y="0"/>
                      <a:pt x="0" y="134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lnTo>
                      <a:pt x="1735" y="668"/>
                    </a:lnTo>
                    <a:cubicBezTo>
                      <a:pt x="1868" y="668"/>
                      <a:pt x="2068" y="501"/>
                      <a:pt x="2068" y="334"/>
                    </a:cubicBezTo>
                    <a:cubicBezTo>
                      <a:pt x="2068" y="167"/>
                      <a:pt x="1935" y="0"/>
                      <a:pt x="1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50"/>
              <p:cNvSpPr/>
              <p:nvPr/>
            </p:nvSpPr>
            <p:spPr>
              <a:xfrm>
                <a:off x="1101450" y="1132500"/>
                <a:ext cx="16700" cy="55050"/>
              </a:xfrm>
              <a:custGeom>
                <a:rect b="b" l="l" r="r" t="t"/>
                <a:pathLst>
                  <a:path extrusionOk="0" h="2202" w="668">
                    <a:moveTo>
                      <a:pt x="334" y="0"/>
                    </a:moveTo>
                    <a:cubicBezTo>
                      <a:pt x="167" y="0"/>
                      <a:pt x="0" y="100"/>
                      <a:pt x="0" y="334"/>
                    </a:cubicBezTo>
                    <a:lnTo>
                      <a:pt x="0" y="1868"/>
                    </a:lnTo>
                    <a:cubicBezTo>
                      <a:pt x="0" y="2035"/>
                      <a:pt x="134" y="2202"/>
                      <a:pt x="334" y="2202"/>
                    </a:cubicBezTo>
                    <a:cubicBezTo>
                      <a:pt x="567" y="2202"/>
                      <a:pt x="667" y="2035"/>
                      <a:pt x="667" y="1868"/>
                    </a:cubicBezTo>
                    <a:lnTo>
                      <a:pt x="667" y="334"/>
                    </a:lnTo>
                    <a:cubicBezTo>
                      <a:pt x="667" y="167"/>
                      <a:pt x="567" y="0"/>
                      <a:pt x="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50"/>
              <p:cNvSpPr/>
              <p:nvPr/>
            </p:nvSpPr>
            <p:spPr>
              <a:xfrm>
                <a:off x="1101450" y="1199200"/>
                <a:ext cx="16700" cy="55075"/>
              </a:xfrm>
              <a:custGeom>
                <a:rect b="b" l="l" r="r" t="t"/>
                <a:pathLst>
                  <a:path extrusionOk="0" h="2203" w="668">
                    <a:moveTo>
                      <a:pt x="334" y="1"/>
                    </a:moveTo>
                    <a:cubicBezTo>
                      <a:pt x="167" y="1"/>
                      <a:pt x="0" y="101"/>
                      <a:pt x="0" y="335"/>
                    </a:cubicBezTo>
                    <a:lnTo>
                      <a:pt x="0" y="1869"/>
                    </a:lnTo>
                    <a:cubicBezTo>
                      <a:pt x="0" y="2036"/>
                      <a:pt x="134" y="2203"/>
                      <a:pt x="334" y="2203"/>
                    </a:cubicBezTo>
                    <a:cubicBezTo>
                      <a:pt x="567" y="2203"/>
                      <a:pt x="667" y="2036"/>
                      <a:pt x="667" y="1869"/>
                    </a:cubicBezTo>
                    <a:lnTo>
                      <a:pt x="667" y="335"/>
                    </a:ln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50"/>
              <p:cNvSpPr/>
              <p:nvPr/>
            </p:nvSpPr>
            <p:spPr>
              <a:xfrm>
                <a:off x="1121450" y="118420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36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50"/>
              <p:cNvSpPr/>
              <p:nvPr/>
            </p:nvSpPr>
            <p:spPr>
              <a:xfrm>
                <a:off x="1048900" y="1185594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01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02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0" name="Google Shape;1420;p50"/>
          <p:cNvSpPr/>
          <p:nvPr/>
        </p:nvSpPr>
        <p:spPr>
          <a:xfrm rot="-5400000">
            <a:off x="8206000" y="-101620"/>
            <a:ext cx="5678400" cy="5678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50"/>
          <p:cNvSpPr/>
          <p:nvPr/>
        </p:nvSpPr>
        <p:spPr>
          <a:xfrm>
            <a:off x="4571988" y="3945713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50"/>
          <p:cNvGrpSpPr/>
          <p:nvPr/>
        </p:nvGrpSpPr>
        <p:grpSpPr>
          <a:xfrm>
            <a:off x="1813700" y="4218700"/>
            <a:ext cx="1034975" cy="380725"/>
            <a:chOff x="713225" y="4249875"/>
            <a:chExt cx="1034975" cy="380725"/>
          </a:xfrm>
        </p:grpSpPr>
        <p:grpSp>
          <p:nvGrpSpPr>
            <p:cNvPr id="1423" name="Google Shape;1423;p50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424" name="Google Shape;1424;p50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50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50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50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50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50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50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2" name="Google Shape;1432;p50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433" name="Google Shape;1433;p50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50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50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0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0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0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0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0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50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442" name="Google Shape;1442;p50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0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0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0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0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0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0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0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Google Shape;1450;p50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451" name="Google Shape;1451;p50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50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50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50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0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50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50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50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9" name="Google Shape;1459;p50"/>
          <p:cNvSpPr txBox="1"/>
          <p:nvPr>
            <p:ph type="ctrTitle"/>
          </p:nvPr>
        </p:nvSpPr>
        <p:spPr>
          <a:xfrm>
            <a:off x="703650" y="1891699"/>
            <a:ext cx="7736700" cy="10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60" name="Google Shape;1460;p50"/>
          <p:cNvSpPr txBox="1"/>
          <p:nvPr>
            <p:ph idx="1" type="subTitle"/>
          </p:nvPr>
        </p:nvSpPr>
        <p:spPr>
          <a:xfrm>
            <a:off x="704100" y="2916936"/>
            <a:ext cx="7735800" cy="3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1"/>
          <p:cNvSpPr/>
          <p:nvPr/>
        </p:nvSpPr>
        <p:spPr>
          <a:xfrm>
            <a:off x="-68750" y="1265049"/>
            <a:ext cx="1235502" cy="2472739"/>
          </a:xfrm>
          <a:custGeom>
            <a:rect b="b" l="l" r="r" t="t"/>
            <a:pathLst>
              <a:path extrusionOk="0" h="42768" w="21369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51"/>
          <p:cNvSpPr/>
          <p:nvPr/>
        </p:nvSpPr>
        <p:spPr>
          <a:xfrm>
            <a:off x="196632" y="1265049"/>
            <a:ext cx="1237295" cy="2472739"/>
          </a:xfrm>
          <a:custGeom>
            <a:rect b="b" l="l" r="r" t="t"/>
            <a:pathLst>
              <a:path extrusionOk="0" fill="none" h="42768" w="2140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cap="flat" cmpd="sng" w="1900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4" name="Google Shape;1464;p51"/>
          <p:cNvGrpSpPr/>
          <p:nvPr/>
        </p:nvGrpSpPr>
        <p:grpSpPr>
          <a:xfrm>
            <a:off x="871637" y="2482815"/>
            <a:ext cx="1366658" cy="212443"/>
            <a:chOff x="713225" y="4468250"/>
            <a:chExt cx="1036525" cy="161125"/>
          </a:xfrm>
        </p:grpSpPr>
        <p:sp>
          <p:nvSpPr>
            <p:cNvPr id="1465" name="Google Shape;1465;p51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1" name="Google Shape;1481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52"/>
          <p:cNvSpPr txBox="1"/>
          <p:nvPr>
            <p:ph type="title"/>
          </p:nvPr>
        </p:nvSpPr>
        <p:spPr>
          <a:xfrm>
            <a:off x="713225" y="457200"/>
            <a:ext cx="7717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84" name="Google Shape;1484;p52"/>
          <p:cNvGrpSpPr/>
          <p:nvPr/>
        </p:nvGrpSpPr>
        <p:grpSpPr>
          <a:xfrm>
            <a:off x="123869" y="3585416"/>
            <a:ext cx="589350" cy="1014019"/>
            <a:chOff x="832925" y="1132500"/>
            <a:chExt cx="376125" cy="647150"/>
          </a:xfrm>
        </p:grpSpPr>
        <p:sp>
          <p:nvSpPr>
            <p:cNvPr id="1485" name="Google Shape;1485;p52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2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2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2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2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2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2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2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52"/>
          <p:cNvGrpSpPr/>
          <p:nvPr/>
        </p:nvGrpSpPr>
        <p:grpSpPr>
          <a:xfrm>
            <a:off x="8430769" y="539491"/>
            <a:ext cx="589350" cy="1014019"/>
            <a:chOff x="832925" y="1132500"/>
            <a:chExt cx="376125" cy="647150"/>
          </a:xfrm>
        </p:grpSpPr>
        <p:sp>
          <p:nvSpPr>
            <p:cNvPr id="1496" name="Google Shape;1496;p52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2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2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2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2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2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2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2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2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52"/>
          <p:cNvSpPr txBox="1"/>
          <p:nvPr>
            <p:ph idx="1" type="subTitle"/>
          </p:nvPr>
        </p:nvSpPr>
        <p:spPr>
          <a:xfrm>
            <a:off x="713225" y="1280151"/>
            <a:ext cx="7717800" cy="3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53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9" name="Google Shape;1509;p53"/>
          <p:cNvSpPr txBox="1"/>
          <p:nvPr>
            <p:ph idx="1" type="subTitle"/>
          </p:nvPr>
        </p:nvSpPr>
        <p:spPr>
          <a:xfrm>
            <a:off x="713225" y="1280160"/>
            <a:ext cx="2286000" cy="4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53"/>
          <p:cNvSpPr txBox="1"/>
          <p:nvPr>
            <p:ph idx="2" type="subTitle"/>
          </p:nvPr>
        </p:nvSpPr>
        <p:spPr>
          <a:xfrm>
            <a:off x="713225" y="1841943"/>
            <a:ext cx="2286000" cy="9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1" name="Google Shape;1511;p53"/>
          <p:cNvSpPr txBox="1"/>
          <p:nvPr>
            <p:ph idx="3" type="subTitle"/>
          </p:nvPr>
        </p:nvSpPr>
        <p:spPr>
          <a:xfrm>
            <a:off x="6144725" y="1280160"/>
            <a:ext cx="2286000" cy="44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2" name="Google Shape;1512;p53"/>
          <p:cNvSpPr txBox="1"/>
          <p:nvPr>
            <p:ph idx="4" type="subTitle"/>
          </p:nvPr>
        </p:nvSpPr>
        <p:spPr>
          <a:xfrm>
            <a:off x="6144725" y="1841943"/>
            <a:ext cx="2286000" cy="9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3" name="Google Shape;1513;p53"/>
          <p:cNvSpPr/>
          <p:nvPr/>
        </p:nvSpPr>
        <p:spPr>
          <a:xfrm>
            <a:off x="6895750" y="431595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53"/>
          <p:cNvSpPr/>
          <p:nvPr/>
        </p:nvSpPr>
        <p:spPr>
          <a:xfrm>
            <a:off x="6895750" y="450060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5" name="Google Shape;1515;p53"/>
          <p:cNvGrpSpPr/>
          <p:nvPr/>
        </p:nvGrpSpPr>
        <p:grpSpPr>
          <a:xfrm>
            <a:off x="713225" y="4422900"/>
            <a:ext cx="1036525" cy="161125"/>
            <a:chOff x="713225" y="4468250"/>
            <a:chExt cx="1036525" cy="161125"/>
          </a:xfrm>
        </p:grpSpPr>
        <p:sp>
          <p:nvSpPr>
            <p:cNvPr id="1516" name="Google Shape;1516;p53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3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3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3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3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3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3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3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3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3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3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3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3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3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3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3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2" name="Google Shape;1532;p53"/>
          <p:cNvGrpSpPr/>
          <p:nvPr/>
        </p:nvGrpSpPr>
        <p:grpSpPr>
          <a:xfrm>
            <a:off x="-152405" y="2888998"/>
            <a:ext cx="698957" cy="1397818"/>
            <a:chOff x="-152405" y="2888998"/>
            <a:chExt cx="698957" cy="1397818"/>
          </a:xfrm>
        </p:grpSpPr>
        <p:sp>
          <p:nvSpPr>
            <p:cNvPr id="1533" name="Google Shape;1533;p53"/>
            <p:cNvSpPr/>
            <p:nvPr/>
          </p:nvSpPr>
          <p:spPr>
            <a:xfrm rot="10800000">
              <a:off x="-152405" y="2888998"/>
              <a:ext cx="698957" cy="1397818"/>
            </a:xfrm>
            <a:custGeom>
              <a:rect b="b" l="l" r="r" t="t"/>
              <a:pathLst>
                <a:path extrusionOk="0" fill="none" h="14591" w="7296">
                  <a:moveTo>
                    <a:pt x="7295" y="14591"/>
                  </a:moveTo>
                  <a:cubicBezTo>
                    <a:pt x="3283" y="14591"/>
                    <a:pt x="0" y="11308"/>
                    <a:pt x="0" y="7296"/>
                  </a:cubicBezTo>
                  <a:cubicBezTo>
                    <a:pt x="0" y="3253"/>
                    <a:pt x="3283" y="1"/>
                    <a:pt x="7295" y="1"/>
                  </a:cubicBezTo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3"/>
            <p:cNvSpPr/>
            <p:nvPr/>
          </p:nvSpPr>
          <p:spPr>
            <a:xfrm rot="10800000">
              <a:off x="-126155" y="3087017"/>
              <a:ext cx="503812" cy="1004655"/>
            </a:xfrm>
            <a:custGeom>
              <a:rect b="b" l="l" r="r" t="t"/>
              <a:pathLst>
                <a:path extrusionOk="0" fill="none" h="10487" w="5259">
                  <a:moveTo>
                    <a:pt x="5259" y="10487"/>
                  </a:moveTo>
                  <a:cubicBezTo>
                    <a:pt x="2371" y="10487"/>
                    <a:pt x="0" y="8146"/>
                    <a:pt x="0" y="5259"/>
                  </a:cubicBezTo>
                  <a:cubicBezTo>
                    <a:pt x="0" y="2371"/>
                    <a:pt x="2371" y="0"/>
                    <a:pt x="5259" y="0"/>
                  </a:cubicBezTo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4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37" name="Google Shape;1537;p54"/>
          <p:cNvGrpSpPr/>
          <p:nvPr/>
        </p:nvGrpSpPr>
        <p:grpSpPr>
          <a:xfrm>
            <a:off x="418556" y="178841"/>
            <a:ext cx="589350" cy="1014019"/>
            <a:chOff x="832925" y="1132500"/>
            <a:chExt cx="376125" cy="647150"/>
          </a:xfrm>
        </p:grpSpPr>
        <p:sp>
          <p:nvSpPr>
            <p:cNvPr id="1538" name="Google Shape;1538;p54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4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54"/>
          <p:cNvGrpSpPr/>
          <p:nvPr/>
        </p:nvGrpSpPr>
        <p:grpSpPr>
          <a:xfrm>
            <a:off x="8136106" y="4092416"/>
            <a:ext cx="589350" cy="1014019"/>
            <a:chOff x="832925" y="1132500"/>
            <a:chExt cx="376125" cy="647150"/>
          </a:xfrm>
        </p:grpSpPr>
        <p:sp>
          <p:nvSpPr>
            <p:cNvPr id="1549" name="Google Shape;1549;p54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5"/>
          <p:cNvSpPr txBox="1"/>
          <p:nvPr>
            <p:ph type="title"/>
          </p:nvPr>
        </p:nvSpPr>
        <p:spPr>
          <a:xfrm>
            <a:off x="692700" y="457200"/>
            <a:ext cx="52668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1" name="Google Shape;1561;p55"/>
          <p:cNvSpPr/>
          <p:nvPr/>
        </p:nvSpPr>
        <p:spPr>
          <a:xfrm rot="-5400000">
            <a:off x="7060475" y="-193270"/>
            <a:ext cx="5678400" cy="5678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55"/>
          <p:cNvSpPr/>
          <p:nvPr/>
        </p:nvSpPr>
        <p:spPr>
          <a:xfrm>
            <a:off x="748250" y="4299325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55"/>
          <p:cNvSpPr/>
          <p:nvPr/>
        </p:nvSpPr>
        <p:spPr>
          <a:xfrm>
            <a:off x="748250" y="4483975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5"/>
          <p:cNvSpPr txBox="1"/>
          <p:nvPr>
            <p:ph idx="1" type="subTitle"/>
          </p:nvPr>
        </p:nvSpPr>
        <p:spPr>
          <a:xfrm>
            <a:off x="704088" y="1453896"/>
            <a:ext cx="52668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56"/>
          <p:cNvGrpSpPr/>
          <p:nvPr/>
        </p:nvGrpSpPr>
        <p:grpSpPr>
          <a:xfrm>
            <a:off x="408419" y="539491"/>
            <a:ext cx="589350" cy="1014019"/>
            <a:chOff x="832925" y="1132500"/>
            <a:chExt cx="376125" cy="647150"/>
          </a:xfrm>
        </p:grpSpPr>
        <p:sp>
          <p:nvSpPr>
            <p:cNvPr id="1567" name="Google Shape;1567;p56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6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6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6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6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56"/>
          <p:cNvGrpSpPr/>
          <p:nvPr/>
        </p:nvGrpSpPr>
        <p:grpSpPr>
          <a:xfrm>
            <a:off x="7899175" y="3121525"/>
            <a:ext cx="1034975" cy="380725"/>
            <a:chOff x="713225" y="4249875"/>
            <a:chExt cx="1034975" cy="380725"/>
          </a:xfrm>
        </p:grpSpPr>
        <p:grpSp>
          <p:nvGrpSpPr>
            <p:cNvPr id="1578" name="Google Shape;1578;p56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579" name="Google Shape;1579;p56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56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56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56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56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56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56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56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7" name="Google Shape;1587;p56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588" name="Google Shape;1588;p56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56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56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56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56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56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56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56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56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597" name="Google Shape;1597;p56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56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56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56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56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56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56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56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5" name="Google Shape;1605;p56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606" name="Google Shape;1606;p56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56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56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56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6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56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56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56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4" name="Google Shape;1614;p56"/>
          <p:cNvSpPr/>
          <p:nvPr/>
        </p:nvSpPr>
        <p:spPr>
          <a:xfrm flipH="1" rot="10800000">
            <a:off x="8397102" y="-312848"/>
            <a:ext cx="746892" cy="1493542"/>
          </a:xfrm>
          <a:custGeom>
            <a:rect b="b" l="l" r="r" t="t"/>
            <a:pathLst>
              <a:path extrusionOk="0" fill="none" h="14590" w="7296">
                <a:moveTo>
                  <a:pt x="7295" y="14590"/>
                </a:moveTo>
                <a:cubicBezTo>
                  <a:pt x="3283" y="14590"/>
                  <a:pt x="0" y="11338"/>
                  <a:pt x="0" y="7295"/>
                </a:cubicBezTo>
                <a:cubicBezTo>
                  <a:pt x="0" y="3283"/>
                  <a:pt x="3283" y="0"/>
                  <a:pt x="7295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56"/>
          <p:cNvSpPr/>
          <p:nvPr/>
        </p:nvSpPr>
        <p:spPr>
          <a:xfrm flipH="1" rot="10800000">
            <a:off x="8577583" y="-98187"/>
            <a:ext cx="538364" cy="1073528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56"/>
          <p:cNvSpPr txBox="1"/>
          <p:nvPr>
            <p:ph type="title"/>
          </p:nvPr>
        </p:nvSpPr>
        <p:spPr>
          <a:xfrm>
            <a:off x="720750" y="3734275"/>
            <a:ext cx="7702500" cy="52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7" name="Google Shape;1617;p56"/>
          <p:cNvSpPr txBox="1"/>
          <p:nvPr>
            <p:ph idx="1" type="subTitle"/>
          </p:nvPr>
        </p:nvSpPr>
        <p:spPr>
          <a:xfrm>
            <a:off x="722400" y="4379975"/>
            <a:ext cx="7699200" cy="3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57"/>
          <p:cNvSpPr/>
          <p:nvPr/>
        </p:nvSpPr>
        <p:spPr>
          <a:xfrm>
            <a:off x="-2212425" y="-2463562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7"/>
          <p:cNvSpPr/>
          <p:nvPr/>
        </p:nvSpPr>
        <p:spPr>
          <a:xfrm>
            <a:off x="7103125" y="3475338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57"/>
          <p:cNvSpPr txBox="1"/>
          <p:nvPr>
            <p:ph type="title"/>
          </p:nvPr>
        </p:nvSpPr>
        <p:spPr>
          <a:xfrm>
            <a:off x="713225" y="450150"/>
            <a:ext cx="77175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22" name="Google Shape;1622;p57"/>
          <p:cNvGrpSpPr/>
          <p:nvPr/>
        </p:nvGrpSpPr>
        <p:grpSpPr>
          <a:xfrm>
            <a:off x="7329225" y="450150"/>
            <a:ext cx="1036525" cy="161125"/>
            <a:chOff x="713225" y="4468250"/>
            <a:chExt cx="1036525" cy="161125"/>
          </a:xfrm>
        </p:grpSpPr>
        <p:sp>
          <p:nvSpPr>
            <p:cNvPr id="1623" name="Google Shape;1623;p57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7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7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7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9" name="Google Shape;1639;p57"/>
          <p:cNvGrpSpPr/>
          <p:nvPr/>
        </p:nvGrpSpPr>
        <p:grpSpPr>
          <a:xfrm>
            <a:off x="713213" y="4410525"/>
            <a:ext cx="3015175" cy="188900"/>
            <a:chOff x="713213" y="4410525"/>
            <a:chExt cx="3015175" cy="188900"/>
          </a:xfrm>
        </p:grpSpPr>
        <p:sp>
          <p:nvSpPr>
            <p:cNvPr id="1640" name="Google Shape;1640;p57"/>
            <p:cNvSpPr/>
            <p:nvPr/>
          </p:nvSpPr>
          <p:spPr>
            <a:xfrm>
              <a:off x="71321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90166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7"/>
            <p:cNvSpPr/>
            <p:nvPr/>
          </p:nvSpPr>
          <p:spPr>
            <a:xfrm>
              <a:off x="1090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7"/>
            <p:cNvSpPr/>
            <p:nvPr/>
          </p:nvSpPr>
          <p:spPr>
            <a:xfrm>
              <a:off x="1280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14685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7"/>
            <p:cNvSpPr/>
            <p:nvPr/>
          </p:nvSpPr>
          <p:spPr>
            <a:xfrm>
              <a:off x="1657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7"/>
            <p:cNvSpPr/>
            <p:nvPr/>
          </p:nvSpPr>
          <p:spPr>
            <a:xfrm>
              <a:off x="1846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7"/>
            <p:cNvSpPr/>
            <p:nvPr/>
          </p:nvSpPr>
          <p:spPr>
            <a:xfrm>
              <a:off x="2036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7"/>
            <p:cNvSpPr/>
            <p:nvPr/>
          </p:nvSpPr>
          <p:spPr>
            <a:xfrm>
              <a:off x="2223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7"/>
            <p:cNvSpPr/>
            <p:nvPr/>
          </p:nvSpPr>
          <p:spPr>
            <a:xfrm>
              <a:off x="2413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7"/>
            <p:cNvSpPr/>
            <p:nvPr/>
          </p:nvSpPr>
          <p:spPr>
            <a:xfrm>
              <a:off x="260228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7"/>
            <p:cNvSpPr/>
            <p:nvPr/>
          </p:nvSpPr>
          <p:spPr>
            <a:xfrm>
              <a:off x="2790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7"/>
            <p:cNvSpPr/>
            <p:nvPr/>
          </p:nvSpPr>
          <p:spPr>
            <a:xfrm>
              <a:off x="2979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7"/>
            <p:cNvSpPr/>
            <p:nvPr/>
          </p:nvSpPr>
          <p:spPr>
            <a:xfrm>
              <a:off x="3169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7"/>
            <p:cNvSpPr/>
            <p:nvPr/>
          </p:nvSpPr>
          <p:spPr>
            <a:xfrm>
              <a:off x="121921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7"/>
            <p:cNvSpPr/>
            <p:nvPr/>
          </p:nvSpPr>
          <p:spPr>
            <a:xfrm>
              <a:off x="140766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7"/>
            <p:cNvSpPr/>
            <p:nvPr/>
          </p:nvSpPr>
          <p:spPr>
            <a:xfrm>
              <a:off x="1596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7"/>
            <p:cNvSpPr/>
            <p:nvPr/>
          </p:nvSpPr>
          <p:spPr>
            <a:xfrm>
              <a:off x="1786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7"/>
            <p:cNvSpPr/>
            <p:nvPr/>
          </p:nvSpPr>
          <p:spPr>
            <a:xfrm>
              <a:off x="19745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7"/>
            <p:cNvSpPr/>
            <p:nvPr/>
          </p:nvSpPr>
          <p:spPr>
            <a:xfrm>
              <a:off x="2163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7"/>
            <p:cNvSpPr/>
            <p:nvPr/>
          </p:nvSpPr>
          <p:spPr>
            <a:xfrm>
              <a:off x="2352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7"/>
            <p:cNvSpPr/>
            <p:nvPr/>
          </p:nvSpPr>
          <p:spPr>
            <a:xfrm>
              <a:off x="2542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7"/>
            <p:cNvSpPr/>
            <p:nvPr/>
          </p:nvSpPr>
          <p:spPr>
            <a:xfrm>
              <a:off x="2729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7"/>
            <p:cNvSpPr/>
            <p:nvPr/>
          </p:nvSpPr>
          <p:spPr>
            <a:xfrm>
              <a:off x="2919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7"/>
            <p:cNvSpPr/>
            <p:nvPr/>
          </p:nvSpPr>
          <p:spPr>
            <a:xfrm>
              <a:off x="310828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7"/>
            <p:cNvSpPr/>
            <p:nvPr/>
          </p:nvSpPr>
          <p:spPr>
            <a:xfrm>
              <a:off x="3296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7"/>
            <p:cNvSpPr/>
            <p:nvPr/>
          </p:nvSpPr>
          <p:spPr>
            <a:xfrm>
              <a:off x="3485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7"/>
            <p:cNvSpPr/>
            <p:nvPr/>
          </p:nvSpPr>
          <p:spPr>
            <a:xfrm>
              <a:off x="3675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58"/>
          <p:cNvSpPr/>
          <p:nvPr/>
        </p:nvSpPr>
        <p:spPr>
          <a:xfrm>
            <a:off x="0" y="56300"/>
            <a:ext cx="2745970" cy="5035077"/>
          </a:xfrm>
          <a:custGeom>
            <a:rect b="b" l="l" r="r" t="t"/>
            <a:pathLst>
              <a:path extrusionOk="0" h="42768" w="21369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8"/>
          <p:cNvSpPr/>
          <p:nvPr/>
        </p:nvSpPr>
        <p:spPr>
          <a:xfrm>
            <a:off x="194100" y="108407"/>
            <a:ext cx="2749954" cy="5035077"/>
          </a:xfrm>
          <a:custGeom>
            <a:rect b="b" l="l" r="r" t="t"/>
            <a:pathLst>
              <a:path extrusionOk="0" fill="none" h="42768" w="2140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cap="flat" cmpd="sng" w="190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1" name="Google Shape;1671;p58"/>
          <p:cNvGrpSpPr/>
          <p:nvPr/>
        </p:nvGrpSpPr>
        <p:grpSpPr>
          <a:xfrm>
            <a:off x="7757584" y="539510"/>
            <a:ext cx="680448" cy="1170759"/>
            <a:chOff x="832925" y="1132500"/>
            <a:chExt cx="376125" cy="647150"/>
          </a:xfrm>
        </p:grpSpPr>
        <p:sp>
          <p:nvSpPr>
            <p:cNvPr id="1672" name="Google Shape;1672;p58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2" name="Google Shape;1682;p58"/>
          <p:cNvSpPr txBox="1"/>
          <p:nvPr>
            <p:ph type="title"/>
          </p:nvPr>
        </p:nvSpPr>
        <p:spPr>
          <a:xfrm>
            <a:off x="3212175" y="2039069"/>
            <a:ext cx="41148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83" name="Google Shape;1683;p58"/>
          <p:cNvSpPr txBox="1"/>
          <p:nvPr>
            <p:ph idx="1" type="subTitle"/>
          </p:nvPr>
        </p:nvSpPr>
        <p:spPr>
          <a:xfrm>
            <a:off x="3212175" y="2743200"/>
            <a:ext cx="4114800" cy="6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4" name="Google Shape;1684;p58"/>
          <p:cNvSpPr txBox="1"/>
          <p:nvPr>
            <p:ph hasCustomPrompt="1" idx="2" type="title"/>
          </p:nvPr>
        </p:nvSpPr>
        <p:spPr>
          <a:xfrm>
            <a:off x="387900" y="1508760"/>
            <a:ext cx="22881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59"/>
          <p:cNvSpPr/>
          <p:nvPr/>
        </p:nvSpPr>
        <p:spPr>
          <a:xfrm rot="-5400000">
            <a:off x="6751325" y="-3710845"/>
            <a:ext cx="5678400" cy="56784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59"/>
          <p:cNvSpPr txBox="1"/>
          <p:nvPr>
            <p:ph type="title"/>
          </p:nvPr>
        </p:nvSpPr>
        <p:spPr>
          <a:xfrm>
            <a:off x="704088" y="457200"/>
            <a:ext cx="3640800" cy="23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88" name="Google Shape;1688;p59"/>
          <p:cNvGrpSpPr/>
          <p:nvPr/>
        </p:nvGrpSpPr>
        <p:grpSpPr>
          <a:xfrm>
            <a:off x="971888" y="4410525"/>
            <a:ext cx="3015175" cy="188900"/>
            <a:chOff x="713213" y="4410525"/>
            <a:chExt cx="3015175" cy="188900"/>
          </a:xfrm>
        </p:grpSpPr>
        <p:sp>
          <p:nvSpPr>
            <p:cNvPr id="1689" name="Google Shape;1689;p59"/>
            <p:cNvSpPr/>
            <p:nvPr/>
          </p:nvSpPr>
          <p:spPr>
            <a:xfrm>
              <a:off x="71321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9"/>
            <p:cNvSpPr/>
            <p:nvPr/>
          </p:nvSpPr>
          <p:spPr>
            <a:xfrm>
              <a:off x="90166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1090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9"/>
            <p:cNvSpPr/>
            <p:nvPr/>
          </p:nvSpPr>
          <p:spPr>
            <a:xfrm>
              <a:off x="1280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9"/>
            <p:cNvSpPr/>
            <p:nvPr/>
          </p:nvSpPr>
          <p:spPr>
            <a:xfrm>
              <a:off x="14685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9"/>
            <p:cNvSpPr/>
            <p:nvPr/>
          </p:nvSpPr>
          <p:spPr>
            <a:xfrm>
              <a:off x="1657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9"/>
            <p:cNvSpPr/>
            <p:nvPr/>
          </p:nvSpPr>
          <p:spPr>
            <a:xfrm>
              <a:off x="1846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9"/>
            <p:cNvSpPr/>
            <p:nvPr/>
          </p:nvSpPr>
          <p:spPr>
            <a:xfrm>
              <a:off x="2036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9"/>
            <p:cNvSpPr/>
            <p:nvPr/>
          </p:nvSpPr>
          <p:spPr>
            <a:xfrm>
              <a:off x="2223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9"/>
            <p:cNvSpPr/>
            <p:nvPr/>
          </p:nvSpPr>
          <p:spPr>
            <a:xfrm>
              <a:off x="2413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9"/>
            <p:cNvSpPr/>
            <p:nvPr/>
          </p:nvSpPr>
          <p:spPr>
            <a:xfrm>
              <a:off x="260228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9"/>
            <p:cNvSpPr/>
            <p:nvPr/>
          </p:nvSpPr>
          <p:spPr>
            <a:xfrm>
              <a:off x="2790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9"/>
            <p:cNvSpPr/>
            <p:nvPr/>
          </p:nvSpPr>
          <p:spPr>
            <a:xfrm>
              <a:off x="2979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9"/>
            <p:cNvSpPr/>
            <p:nvPr/>
          </p:nvSpPr>
          <p:spPr>
            <a:xfrm>
              <a:off x="3169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9"/>
            <p:cNvSpPr/>
            <p:nvPr/>
          </p:nvSpPr>
          <p:spPr>
            <a:xfrm>
              <a:off x="121921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9"/>
            <p:cNvSpPr/>
            <p:nvPr/>
          </p:nvSpPr>
          <p:spPr>
            <a:xfrm>
              <a:off x="140766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9"/>
            <p:cNvSpPr/>
            <p:nvPr/>
          </p:nvSpPr>
          <p:spPr>
            <a:xfrm>
              <a:off x="1596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9"/>
            <p:cNvSpPr/>
            <p:nvPr/>
          </p:nvSpPr>
          <p:spPr>
            <a:xfrm>
              <a:off x="1786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9"/>
            <p:cNvSpPr/>
            <p:nvPr/>
          </p:nvSpPr>
          <p:spPr>
            <a:xfrm>
              <a:off x="19745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9"/>
            <p:cNvSpPr/>
            <p:nvPr/>
          </p:nvSpPr>
          <p:spPr>
            <a:xfrm>
              <a:off x="2163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9"/>
            <p:cNvSpPr/>
            <p:nvPr/>
          </p:nvSpPr>
          <p:spPr>
            <a:xfrm>
              <a:off x="2352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9"/>
            <p:cNvSpPr/>
            <p:nvPr/>
          </p:nvSpPr>
          <p:spPr>
            <a:xfrm>
              <a:off x="2542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9"/>
            <p:cNvSpPr/>
            <p:nvPr/>
          </p:nvSpPr>
          <p:spPr>
            <a:xfrm>
              <a:off x="2729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9"/>
            <p:cNvSpPr/>
            <p:nvPr/>
          </p:nvSpPr>
          <p:spPr>
            <a:xfrm>
              <a:off x="2919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9"/>
            <p:cNvSpPr/>
            <p:nvPr/>
          </p:nvSpPr>
          <p:spPr>
            <a:xfrm>
              <a:off x="310828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9"/>
            <p:cNvSpPr/>
            <p:nvPr/>
          </p:nvSpPr>
          <p:spPr>
            <a:xfrm>
              <a:off x="3296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9"/>
            <p:cNvSpPr/>
            <p:nvPr/>
          </p:nvSpPr>
          <p:spPr>
            <a:xfrm>
              <a:off x="3485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9"/>
            <p:cNvSpPr/>
            <p:nvPr/>
          </p:nvSpPr>
          <p:spPr>
            <a:xfrm>
              <a:off x="3675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59"/>
          <p:cNvGrpSpPr/>
          <p:nvPr/>
        </p:nvGrpSpPr>
        <p:grpSpPr>
          <a:xfrm>
            <a:off x="4596644" y="1217003"/>
            <a:ext cx="589350" cy="1014019"/>
            <a:chOff x="832925" y="1132500"/>
            <a:chExt cx="376125" cy="647150"/>
          </a:xfrm>
        </p:grpSpPr>
        <p:sp>
          <p:nvSpPr>
            <p:cNvPr id="1718" name="Google Shape;1718;p59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9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9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9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9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9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9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9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9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9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8" name="Google Shape;1728;p59"/>
          <p:cNvGrpSpPr/>
          <p:nvPr/>
        </p:nvGrpSpPr>
        <p:grpSpPr>
          <a:xfrm>
            <a:off x="-113375" y="2525748"/>
            <a:ext cx="1269297" cy="2393867"/>
            <a:chOff x="-93500" y="1849248"/>
            <a:chExt cx="1269297" cy="2393867"/>
          </a:xfrm>
        </p:grpSpPr>
        <p:sp>
          <p:nvSpPr>
            <p:cNvPr id="1729" name="Google Shape;1729;p59"/>
            <p:cNvSpPr/>
            <p:nvPr/>
          </p:nvSpPr>
          <p:spPr>
            <a:xfrm>
              <a:off x="-93500" y="1849248"/>
              <a:ext cx="1183896" cy="2369347"/>
            </a:xfrm>
            <a:custGeom>
              <a:rect b="b" l="l" r="r" t="t"/>
              <a:pathLst>
                <a:path extrusionOk="0" h="42768" w="21369">
                  <a:moveTo>
                    <a:pt x="1" y="1"/>
                  </a:moveTo>
                  <a:lnTo>
                    <a:pt x="1" y="42767"/>
                  </a:lnTo>
                  <a:cubicBezTo>
                    <a:pt x="11794" y="42767"/>
                    <a:pt x="21369" y="33193"/>
                    <a:pt x="21369" y="21399"/>
                  </a:cubicBezTo>
                  <a:cubicBezTo>
                    <a:pt x="21369" y="9575"/>
                    <a:pt x="1179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9"/>
            <p:cNvSpPr/>
            <p:nvPr/>
          </p:nvSpPr>
          <p:spPr>
            <a:xfrm>
              <a:off x="-9816" y="1873768"/>
              <a:ext cx="1185614" cy="2369347"/>
            </a:xfrm>
            <a:custGeom>
              <a:rect b="b" l="l" r="r" t="t"/>
              <a:pathLst>
                <a:path extrusionOk="0" fill="none" h="42768" w="21400">
                  <a:moveTo>
                    <a:pt x="0" y="1"/>
                  </a:moveTo>
                  <a:lnTo>
                    <a:pt x="0" y="42767"/>
                  </a:lnTo>
                  <a:cubicBezTo>
                    <a:pt x="11824" y="42767"/>
                    <a:pt x="21399" y="33193"/>
                    <a:pt x="21399" y="21399"/>
                  </a:cubicBezTo>
                  <a:cubicBezTo>
                    <a:pt x="21399" y="9575"/>
                    <a:pt x="11824" y="1"/>
                    <a:pt x="0" y="1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1" name="Google Shape;1731;p59"/>
            <p:cNvGrpSpPr/>
            <p:nvPr/>
          </p:nvGrpSpPr>
          <p:grpSpPr>
            <a:xfrm>
              <a:off x="238719" y="2478666"/>
              <a:ext cx="589350" cy="1014019"/>
              <a:chOff x="832925" y="1132500"/>
              <a:chExt cx="376125" cy="647150"/>
            </a:xfrm>
          </p:grpSpPr>
          <p:sp>
            <p:nvSpPr>
              <p:cNvPr id="1732" name="Google Shape;1732;p59"/>
              <p:cNvSpPr/>
              <p:nvPr/>
            </p:nvSpPr>
            <p:spPr>
              <a:xfrm>
                <a:off x="870450" y="166872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667"/>
                    </a:moveTo>
                    <a:cubicBezTo>
                      <a:pt x="3036" y="667"/>
                      <a:pt x="3736" y="1401"/>
                      <a:pt x="3703" y="2168"/>
                    </a:cubicBezTo>
                    <a:cubicBezTo>
                      <a:pt x="3703" y="3002"/>
                      <a:pt x="3036" y="3669"/>
                      <a:pt x="2202" y="3669"/>
                    </a:cubicBezTo>
                    <a:cubicBezTo>
                      <a:pt x="1368" y="3669"/>
                      <a:pt x="701" y="3002"/>
                      <a:pt x="701" y="2168"/>
                    </a:cubicBezTo>
                    <a:cubicBezTo>
                      <a:pt x="701" y="1334"/>
                      <a:pt x="1368" y="667"/>
                      <a:pt x="2202" y="667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59"/>
              <p:cNvSpPr/>
              <p:nvPr/>
            </p:nvSpPr>
            <p:spPr>
              <a:xfrm>
                <a:off x="832925" y="136517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701"/>
                    </a:moveTo>
                    <a:cubicBezTo>
                      <a:pt x="3036" y="701"/>
                      <a:pt x="3703" y="1368"/>
                      <a:pt x="3703" y="2202"/>
                    </a:cubicBezTo>
                    <a:cubicBezTo>
                      <a:pt x="3703" y="3036"/>
                      <a:pt x="3036" y="3669"/>
                      <a:pt x="2202" y="3669"/>
                    </a:cubicBezTo>
                    <a:cubicBezTo>
                      <a:pt x="1368" y="3669"/>
                      <a:pt x="701" y="3036"/>
                      <a:pt x="701" y="2202"/>
                    </a:cubicBezTo>
                    <a:cubicBezTo>
                      <a:pt x="701" y="1368"/>
                      <a:pt x="1368" y="701"/>
                      <a:pt x="2202" y="701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9"/>
              <p:cNvSpPr/>
              <p:nvPr/>
            </p:nvSpPr>
            <p:spPr>
              <a:xfrm>
                <a:off x="1138125" y="1432700"/>
                <a:ext cx="16725" cy="55075"/>
              </a:xfrm>
              <a:custGeom>
                <a:rect b="b" l="l" r="r" t="t"/>
                <a:pathLst>
                  <a:path extrusionOk="0" h="2203" w="669">
                    <a:moveTo>
                      <a:pt x="335" y="1"/>
                    </a:moveTo>
                    <a:cubicBezTo>
                      <a:pt x="168" y="1"/>
                      <a:pt x="1" y="101"/>
                      <a:pt x="1" y="335"/>
                    </a:cubicBezTo>
                    <a:lnTo>
                      <a:pt x="1" y="1869"/>
                    </a:lnTo>
                    <a:cubicBezTo>
                      <a:pt x="1" y="2036"/>
                      <a:pt x="134" y="2203"/>
                      <a:pt x="335" y="2203"/>
                    </a:cubicBezTo>
                    <a:cubicBezTo>
                      <a:pt x="535" y="2203"/>
                      <a:pt x="668" y="2036"/>
                      <a:pt x="668" y="1869"/>
                    </a:cubicBezTo>
                    <a:lnTo>
                      <a:pt x="668" y="335"/>
                    </a:lnTo>
                    <a:cubicBezTo>
                      <a:pt x="668" y="168"/>
                      <a:pt x="5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59"/>
              <p:cNvSpPr/>
              <p:nvPr/>
            </p:nvSpPr>
            <p:spPr>
              <a:xfrm>
                <a:off x="1138125" y="1498600"/>
                <a:ext cx="16725" cy="55900"/>
              </a:xfrm>
              <a:custGeom>
                <a:rect b="b" l="l" r="r" t="t"/>
                <a:pathLst>
                  <a:path extrusionOk="0" h="2236" w="669">
                    <a:moveTo>
                      <a:pt x="335" y="0"/>
                    </a:moveTo>
                    <a:cubicBezTo>
                      <a:pt x="168" y="0"/>
                      <a:pt x="1" y="134"/>
                      <a:pt x="1" y="367"/>
                    </a:cubicBezTo>
                    <a:lnTo>
                      <a:pt x="1" y="1902"/>
                    </a:lnTo>
                    <a:cubicBezTo>
                      <a:pt x="1" y="2068"/>
                      <a:pt x="134" y="2235"/>
                      <a:pt x="335" y="2235"/>
                    </a:cubicBezTo>
                    <a:cubicBezTo>
                      <a:pt x="535" y="2235"/>
                      <a:pt x="668" y="2068"/>
                      <a:pt x="668" y="1902"/>
                    </a:cubicBezTo>
                    <a:lnTo>
                      <a:pt x="668" y="367"/>
                    </a:lnTo>
                    <a:cubicBezTo>
                      <a:pt x="668" y="200"/>
                      <a:pt x="535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59"/>
              <p:cNvSpPr/>
              <p:nvPr/>
            </p:nvSpPr>
            <p:spPr>
              <a:xfrm>
                <a:off x="1158150" y="148525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5" y="501"/>
                      <a:pt x="2035" y="334"/>
                    </a:cubicBezTo>
                    <a:cubicBezTo>
                      <a:pt x="2035" y="167"/>
                      <a:pt x="1902" y="0"/>
                      <a:pt x="1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59"/>
              <p:cNvSpPr/>
              <p:nvPr/>
            </p:nvSpPr>
            <p:spPr>
              <a:xfrm>
                <a:off x="1084775" y="1485250"/>
                <a:ext cx="51725" cy="16700"/>
              </a:xfrm>
              <a:custGeom>
                <a:rect b="b" l="l" r="r" t="t"/>
                <a:pathLst>
                  <a:path extrusionOk="0" h="668" w="2069">
                    <a:moveTo>
                      <a:pt x="334" y="0"/>
                    </a:moveTo>
                    <a:cubicBezTo>
                      <a:pt x="167" y="0"/>
                      <a:pt x="0" y="134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lnTo>
                      <a:pt x="1735" y="668"/>
                    </a:lnTo>
                    <a:cubicBezTo>
                      <a:pt x="1868" y="668"/>
                      <a:pt x="2068" y="501"/>
                      <a:pt x="2068" y="334"/>
                    </a:cubicBezTo>
                    <a:cubicBezTo>
                      <a:pt x="2068" y="167"/>
                      <a:pt x="1935" y="0"/>
                      <a:pt x="1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59"/>
              <p:cNvSpPr/>
              <p:nvPr/>
            </p:nvSpPr>
            <p:spPr>
              <a:xfrm>
                <a:off x="1101450" y="1132500"/>
                <a:ext cx="16700" cy="55050"/>
              </a:xfrm>
              <a:custGeom>
                <a:rect b="b" l="l" r="r" t="t"/>
                <a:pathLst>
                  <a:path extrusionOk="0" h="2202" w="668">
                    <a:moveTo>
                      <a:pt x="334" y="0"/>
                    </a:moveTo>
                    <a:cubicBezTo>
                      <a:pt x="167" y="0"/>
                      <a:pt x="0" y="100"/>
                      <a:pt x="0" y="334"/>
                    </a:cubicBezTo>
                    <a:lnTo>
                      <a:pt x="0" y="1868"/>
                    </a:lnTo>
                    <a:cubicBezTo>
                      <a:pt x="0" y="2035"/>
                      <a:pt x="134" y="2202"/>
                      <a:pt x="334" y="2202"/>
                    </a:cubicBezTo>
                    <a:cubicBezTo>
                      <a:pt x="567" y="2202"/>
                      <a:pt x="667" y="2035"/>
                      <a:pt x="667" y="1868"/>
                    </a:cubicBezTo>
                    <a:lnTo>
                      <a:pt x="667" y="334"/>
                    </a:lnTo>
                    <a:cubicBezTo>
                      <a:pt x="667" y="167"/>
                      <a:pt x="567" y="0"/>
                      <a:pt x="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9"/>
              <p:cNvSpPr/>
              <p:nvPr/>
            </p:nvSpPr>
            <p:spPr>
              <a:xfrm>
                <a:off x="1101450" y="1199200"/>
                <a:ext cx="16700" cy="55075"/>
              </a:xfrm>
              <a:custGeom>
                <a:rect b="b" l="l" r="r" t="t"/>
                <a:pathLst>
                  <a:path extrusionOk="0" h="2203" w="668">
                    <a:moveTo>
                      <a:pt x="334" y="1"/>
                    </a:moveTo>
                    <a:cubicBezTo>
                      <a:pt x="167" y="1"/>
                      <a:pt x="0" y="101"/>
                      <a:pt x="0" y="335"/>
                    </a:cubicBezTo>
                    <a:lnTo>
                      <a:pt x="0" y="1869"/>
                    </a:lnTo>
                    <a:cubicBezTo>
                      <a:pt x="0" y="2036"/>
                      <a:pt x="134" y="2203"/>
                      <a:pt x="334" y="2203"/>
                    </a:cubicBezTo>
                    <a:cubicBezTo>
                      <a:pt x="567" y="2203"/>
                      <a:pt x="667" y="2036"/>
                      <a:pt x="667" y="1869"/>
                    </a:cubicBezTo>
                    <a:lnTo>
                      <a:pt x="667" y="335"/>
                    </a:ln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59"/>
              <p:cNvSpPr/>
              <p:nvPr/>
            </p:nvSpPr>
            <p:spPr>
              <a:xfrm>
                <a:off x="1121450" y="118420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36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59"/>
              <p:cNvSpPr/>
              <p:nvPr/>
            </p:nvSpPr>
            <p:spPr>
              <a:xfrm>
                <a:off x="1048900" y="1185594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01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02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60"/>
          <p:cNvSpPr txBox="1"/>
          <p:nvPr>
            <p:ph hasCustomPrompt="1" type="title"/>
          </p:nvPr>
        </p:nvSpPr>
        <p:spPr>
          <a:xfrm>
            <a:off x="2286000" y="1106125"/>
            <a:ext cx="4572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4" name="Google Shape;1744;p60"/>
          <p:cNvSpPr txBox="1"/>
          <p:nvPr>
            <p:ph idx="1" type="subTitle"/>
          </p:nvPr>
        </p:nvSpPr>
        <p:spPr>
          <a:xfrm>
            <a:off x="2286000" y="2734053"/>
            <a:ext cx="4572000" cy="6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745" name="Google Shape;1745;p60"/>
          <p:cNvGrpSpPr/>
          <p:nvPr/>
        </p:nvGrpSpPr>
        <p:grpSpPr>
          <a:xfrm>
            <a:off x="345109" y="340123"/>
            <a:ext cx="680448" cy="1170759"/>
            <a:chOff x="832925" y="1132500"/>
            <a:chExt cx="376125" cy="647150"/>
          </a:xfrm>
        </p:grpSpPr>
        <p:sp>
          <p:nvSpPr>
            <p:cNvPr id="1746" name="Google Shape;1746;p60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6" name="Google Shape;1756;p60"/>
          <p:cNvGrpSpPr/>
          <p:nvPr/>
        </p:nvGrpSpPr>
        <p:grpSpPr>
          <a:xfrm>
            <a:off x="7395788" y="4218700"/>
            <a:ext cx="1034975" cy="380725"/>
            <a:chOff x="713225" y="4249875"/>
            <a:chExt cx="1034975" cy="380725"/>
          </a:xfrm>
        </p:grpSpPr>
        <p:grpSp>
          <p:nvGrpSpPr>
            <p:cNvPr id="1757" name="Google Shape;1757;p60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758" name="Google Shape;1758;p60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60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60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60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60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60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60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60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6" name="Google Shape;1766;p60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767" name="Google Shape;1767;p60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60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60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60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60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60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60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60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5" name="Google Shape;1775;p60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776" name="Google Shape;1776;p60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60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60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60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60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60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60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60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4" name="Google Shape;1784;p60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785" name="Google Shape;1785;p60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60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60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60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60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60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60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60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3" name="Google Shape;1793;p60"/>
          <p:cNvSpPr/>
          <p:nvPr/>
        </p:nvSpPr>
        <p:spPr>
          <a:xfrm>
            <a:off x="-93500" y="2387148"/>
            <a:ext cx="1183896" cy="2369347"/>
          </a:xfrm>
          <a:custGeom>
            <a:rect b="b" l="l" r="r" t="t"/>
            <a:pathLst>
              <a:path extrusionOk="0" h="42768" w="21369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60"/>
          <p:cNvSpPr/>
          <p:nvPr/>
        </p:nvSpPr>
        <p:spPr>
          <a:xfrm>
            <a:off x="-9816" y="2411668"/>
            <a:ext cx="1185614" cy="2369347"/>
          </a:xfrm>
          <a:custGeom>
            <a:rect b="b" l="l" r="r" t="t"/>
            <a:pathLst>
              <a:path extrusionOk="0" fill="none" h="42768" w="2140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cap="flat" cmpd="sng" w="190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5" name="Google Shape;1795;p60"/>
          <p:cNvGrpSpPr/>
          <p:nvPr/>
        </p:nvGrpSpPr>
        <p:grpSpPr>
          <a:xfrm>
            <a:off x="238719" y="3016566"/>
            <a:ext cx="589350" cy="1014019"/>
            <a:chOff x="832925" y="1132500"/>
            <a:chExt cx="376125" cy="647150"/>
          </a:xfrm>
        </p:grpSpPr>
        <p:sp>
          <p:nvSpPr>
            <p:cNvPr id="1796" name="Google Shape;1796;p60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8" name="Google Shape;1808;p62"/>
          <p:cNvGrpSpPr/>
          <p:nvPr/>
        </p:nvGrpSpPr>
        <p:grpSpPr>
          <a:xfrm>
            <a:off x="0" y="1515315"/>
            <a:ext cx="1535025" cy="283475"/>
            <a:chOff x="0" y="539500"/>
            <a:chExt cx="1535025" cy="283475"/>
          </a:xfrm>
        </p:grpSpPr>
        <p:sp>
          <p:nvSpPr>
            <p:cNvPr id="1809" name="Google Shape;1809;p62"/>
            <p:cNvSpPr/>
            <p:nvPr/>
          </p:nvSpPr>
          <p:spPr>
            <a:xfrm>
              <a:off x="0" y="5395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2"/>
            <p:cNvSpPr/>
            <p:nvPr/>
          </p:nvSpPr>
          <p:spPr>
            <a:xfrm>
              <a:off x="0" y="7241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1" name="Google Shape;1811;p62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1812" name="Google Shape;1812;p62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2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2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2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2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7" name="Google Shape;1817;p62"/>
          <p:cNvSpPr txBox="1"/>
          <p:nvPr>
            <p:ph type="title"/>
          </p:nvPr>
        </p:nvSpPr>
        <p:spPr>
          <a:xfrm>
            <a:off x="713225" y="457200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64008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8" name="Google Shape;1818;p62"/>
          <p:cNvSpPr txBox="1"/>
          <p:nvPr>
            <p:ph idx="1" type="subTitle"/>
          </p:nvPr>
        </p:nvSpPr>
        <p:spPr>
          <a:xfrm>
            <a:off x="10180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9" name="Google Shape;1819;p62"/>
          <p:cNvSpPr txBox="1"/>
          <p:nvPr>
            <p:ph idx="2" type="subTitle"/>
          </p:nvPr>
        </p:nvSpPr>
        <p:spPr>
          <a:xfrm>
            <a:off x="713225" y="3757059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0" name="Google Shape;1820;p62"/>
          <p:cNvSpPr txBox="1"/>
          <p:nvPr>
            <p:ph idx="3" type="subTitle"/>
          </p:nvPr>
        </p:nvSpPr>
        <p:spPr>
          <a:xfrm>
            <a:off x="689100" y="318211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1" name="Google Shape;1821;p62"/>
          <p:cNvSpPr txBox="1"/>
          <p:nvPr>
            <p:ph idx="4" type="subTitle"/>
          </p:nvPr>
        </p:nvSpPr>
        <p:spPr>
          <a:xfrm>
            <a:off x="29992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2" name="Google Shape;1822;p62"/>
          <p:cNvSpPr txBox="1"/>
          <p:nvPr>
            <p:ph idx="5" type="subTitle"/>
          </p:nvPr>
        </p:nvSpPr>
        <p:spPr>
          <a:xfrm>
            <a:off x="2694425" y="3757059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3" name="Google Shape;1823;p62"/>
          <p:cNvSpPr txBox="1"/>
          <p:nvPr>
            <p:ph idx="6" type="subTitle"/>
          </p:nvPr>
        </p:nvSpPr>
        <p:spPr>
          <a:xfrm>
            <a:off x="2670300" y="318211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4" name="Google Shape;1824;p62"/>
          <p:cNvSpPr txBox="1"/>
          <p:nvPr>
            <p:ph idx="7" type="subTitle"/>
          </p:nvPr>
        </p:nvSpPr>
        <p:spPr>
          <a:xfrm>
            <a:off x="49804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5" name="Google Shape;1825;p62"/>
          <p:cNvSpPr txBox="1"/>
          <p:nvPr>
            <p:ph idx="8" type="subTitle"/>
          </p:nvPr>
        </p:nvSpPr>
        <p:spPr>
          <a:xfrm>
            <a:off x="4675625" y="3757059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6" name="Google Shape;1826;p62"/>
          <p:cNvSpPr txBox="1"/>
          <p:nvPr>
            <p:ph idx="9" type="subTitle"/>
          </p:nvPr>
        </p:nvSpPr>
        <p:spPr>
          <a:xfrm>
            <a:off x="4812725" y="3182112"/>
            <a:ext cx="15546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7" name="Google Shape;1827;p62"/>
          <p:cNvSpPr txBox="1"/>
          <p:nvPr>
            <p:ph idx="13" type="subTitle"/>
          </p:nvPr>
        </p:nvSpPr>
        <p:spPr>
          <a:xfrm>
            <a:off x="69616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40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8" name="Google Shape;1828;p62"/>
          <p:cNvSpPr txBox="1"/>
          <p:nvPr>
            <p:ph idx="14" type="subTitle"/>
          </p:nvPr>
        </p:nvSpPr>
        <p:spPr>
          <a:xfrm>
            <a:off x="6656825" y="3757059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29" name="Google Shape;1829;p62"/>
          <p:cNvSpPr txBox="1"/>
          <p:nvPr>
            <p:ph idx="15" type="subTitle"/>
          </p:nvPr>
        </p:nvSpPr>
        <p:spPr>
          <a:xfrm>
            <a:off x="6632700" y="318211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63"/>
          <p:cNvSpPr txBox="1"/>
          <p:nvPr>
            <p:ph idx="1" type="subTitle"/>
          </p:nvPr>
        </p:nvSpPr>
        <p:spPr>
          <a:xfrm>
            <a:off x="1371600" y="1243584"/>
            <a:ext cx="6400800" cy="145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2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1832" name="Google Shape;1832;p63"/>
          <p:cNvGrpSpPr/>
          <p:nvPr/>
        </p:nvGrpSpPr>
        <p:grpSpPr>
          <a:xfrm>
            <a:off x="746575" y="4282625"/>
            <a:ext cx="1535025" cy="283475"/>
            <a:chOff x="689100" y="4315950"/>
            <a:chExt cx="1535025" cy="283475"/>
          </a:xfrm>
        </p:grpSpPr>
        <p:sp>
          <p:nvSpPr>
            <p:cNvPr id="1833" name="Google Shape;1833;p63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3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5" name="Google Shape;1835;p63"/>
          <p:cNvSpPr/>
          <p:nvPr/>
        </p:nvSpPr>
        <p:spPr>
          <a:xfrm rot="-8567907">
            <a:off x="7527935" y="-1471916"/>
            <a:ext cx="2943829" cy="2943829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6" name="Google Shape;1836;p63"/>
          <p:cNvGrpSpPr/>
          <p:nvPr/>
        </p:nvGrpSpPr>
        <p:grpSpPr>
          <a:xfrm>
            <a:off x="8136094" y="3585416"/>
            <a:ext cx="589350" cy="1014019"/>
            <a:chOff x="832925" y="1132500"/>
            <a:chExt cx="376125" cy="647150"/>
          </a:xfrm>
        </p:grpSpPr>
        <p:sp>
          <p:nvSpPr>
            <p:cNvPr id="1837" name="Google Shape;1837;p63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3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3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3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3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3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3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3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3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3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7" name="Google Shape;1847;p63"/>
          <p:cNvGrpSpPr/>
          <p:nvPr/>
        </p:nvGrpSpPr>
        <p:grpSpPr>
          <a:xfrm>
            <a:off x="447294" y="539491"/>
            <a:ext cx="531845" cy="538387"/>
            <a:chOff x="418544" y="539491"/>
            <a:chExt cx="531845" cy="538387"/>
          </a:xfrm>
        </p:grpSpPr>
        <p:sp>
          <p:nvSpPr>
            <p:cNvPr id="1848" name="Google Shape;1848;p63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3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3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3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3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3" name="Google Shape;1853;p63"/>
          <p:cNvSpPr txBox="1"/>
          <p:nvPr>
            <p:ph type="title"/>
          </p:nvPr>
        </p:nvSpPr>
        <p:spPr>
          <a:xfrm>
            <a:off x="1371600" y="2709672"/>
            <a:ext cx="6400800" cy="33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64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6" name="Google Shape;1856;p64"/>
          <p:cNvSpPr txBox="1"/>
          <p:nvPr>
            <p:ph idx="1" type="subTitle"/>
          </p:nvPr>
        </p:nvSpPr>
        <p:spPr>
          <a:xfrm>
            <a:off x="705725" y="1417320"/>
            <a:ext cx="1975200" cy="30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7" name="Google Shape;1857;p64"/>
          <p:cNvSpPr txBox="1"/>
          <p:nvPr>
            <p:ph idx="2" type="subTitle"/>
          </p:nvPr>
        </p:nvSpPr>
        <p:spPr>
          <a:xfrm>
            <a:off x="705725" y="1830883"/>
            <a:ext cx="1970700" cy="5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8" name="Google Shape;1858;p64"/>
          <p:cNvSpPr txBox="1"/>
          <p:nvPr>
            <p:ph idx="3" type="subTitle"/>
          </p:nvPr>
        </p:nvSpPr>
        <p:spPr>
          <a:xfrm>
            <a:off x="705725" y="2342947"/>
            <a:ext cx="1975200" cy="30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9" name="Google Shape;1859;p64"/>
          <p:cNvSpPr txBox="1"/>
          <p:nvPr>
            <p:ph idx="4" type="subTitle"/>
          </p:nvPr>
        </p:nvSpPr>
        <p:spPr>
          <a:xfrm>
            <a:off x="705725" y="2763571"/>
            <a:ext cx="1975200" cy="5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0" name="Google Shape;1860;p64"/>
          <p:cNvSpPr txBox="1"/>
          <p:nvPr>
            <p:ph idx="5" type="subTitle"/>
          </p:nvPr>
        </p:nvSpPr>
        <p:spPr>
          <a:xfrm>
            <a:off x="705725" y="3257347"/>
            <a:ext cx="1920300" cy="32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1" name="Google Shape;1861;p64"/>
          <p:cNvSpPr txBox="1"/>
          <p:nvPr>
            <p:ph idx="6" type="subTitle"/>
          </p:nvPr>
        </p:nvSpPr>
        <p:spPr>
          <a:xfrm>
            <a:off x="705725" y="3696259"/>
            <a:ext cx="1975200" cy="5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1862" name="Google Shape;1862;p64"/>
          <p:cNvGrpSpPr/>
          <p:nvPr/>
        </p:nvGrpSpPr>
        <p:grpSpPr>
          <a:xfrm>
            <a:off x="8090559" y="262760"/>
            <a:ext cx="680448" cy="1170759"/>
            <a:chOff x="832925" y="1132500"/>
            <a:chExt cx="376125" cy="647150"/>
          </a:xfrm>
        </p:grpSpPr>
        <p:sp>
          <p:nvSpPr>
            <p:cNvPr id="1863" name="Google Shape;1863;p64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4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4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4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4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4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4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4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4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4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3" name="Google Shape;1873;p64"/>
          <p:cNvGrpSpPr/>
          <p:nvPr/>
        </p:nvGrpSpPr>
        <p:grpSpPr>
          <a:xfrm>
            <a:off x="7395800" y="4205850"/>
            <a:ext cx="1034975" cy="380725"/>
            <a:chOff x="713225" y="4249875"/>
            <a:chExt cx="1034975" cy="380725"/>
          </a:xfrm>
        </p:grpSpPr>
        <p:grpSp>
          <p:nvGrpSpPr>
            <p:cNvPr id="1874" name="Google Shape;1874;p6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875" name="Google Shape;1875;p6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6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6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6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6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6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6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6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3" name="Google Shape;1883;p6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884" name="Google Shape;1884;p6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6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6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6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6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6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6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6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2" name="Google Shape;1892;p6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893" name="Google Shape;1893;p6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6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6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6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6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6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6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6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1" name="Google Shape;1901;p6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902" name="Google Shape;1902;p6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6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6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6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6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6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6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6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"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65"/>
          <p:cNvSpPr txBox="1"/>
          <p:nvPr>
            <p:ph type="title"/>
          </p:nvPr>
        </p:nvSpPr>
        <p:spPr>
          <a:xfrm>
            <a:off x="705725" y="457200"/>
            <a:ext cx="7725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2" name="Google Shape;1912;p65"/>
          <p:cNvSpPr txBox="1"/>
          <p:nvPr>
            <p:ph idx="1" type="subTitle"/>
          </p:nvPr>
        </p:nvSpPr>
        <p:spPr>
          <a:xfrm>
            <a:off x="2364975" y="1984248"/>
            <a:ext cx="16641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3" name="Google Shape;1913;p65"/>
          <p:cNvSpPr txBox="1"/>
          <p:nvPr>
            <p:ph idx="2" type="subTitle"/>
          </p:nvPr>
        </p:nvSpPr>
        <p:spPr>
          <a:xfrm>
            <a:off x="2364975" y="3246120"/>
            <a:ext cx="16641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ato"/>
              <a:buNone/>
              <a:defRPr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14" name="Google Shape;1914;p65"/>
          <p:cNvSpPr txBox="1"/>
          <p:nvPr>
            <p:ph idx="3" type="subTitle"/>
          </p:nvPr>
        </p:nvSpPr>
        <p:spPr>
          <a:xfrm>
            <a:off x="4523475" y="1984248"/>
            <a:ext cx="16641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5" name="Google Shape;1915;p65"/>
          <p:cNvSpPr txBox="1"/>
          <p:nvPr>
            <p:ph idx="4" type="subTitle"/>
          </p:nvPr>
        </p:nvSpPr>
        <p:spPr>
          <a:xfrm>
            <a:off x="4523475" y="3246126"/>
            <a:ext cx="16641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16" name="Google Shape;1916;p65"/>
          <p:cNvSpPr txBox="1"/>
          <p:nvPr>
            <p:ph idx="5" type="subTitle"/>
          </p:nvPr>
        </p:nvSpPr>
        <p:spPr>
          <a:xfrm>
            <a:off x="6647550" y="1984248"/>
            <a:ext cx="16641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7" name="Google Shape;1917;p65"/>
          <p:cNvSpPr txBox="1"/>
          <p:nvPr>
            <p:ph idx="6" type="subTitle"/>
          </p:nvPr>
        </p:nvSpPr>
        <p:spPr>
          <a:xfrm>
            <a:off x="6647550" y="3246126"/>
            <a:ext cx="1664100" cy="7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1918" name="Google Shape;1918;p65"/>
          <p:cNvGrpSpPr/>
          <p:nvPr/>
        </p:nvGrpSpPr>
        <p:grpSpPr>
          <a:xfrm>
            <a:off x="7394250" y="4438300"/>
            <a:ext cx="1036525" cy="161125"/>
            <a:chOff x="713225" y="4468250"/>
            <a:chExt cx="1036525" cy="161125"/>
          </a:xfrm>
        </p:grpSpPr>
        <p:sp>
          <p:nvSpPr>
            <p:cNvPr id="1919" name="Google Shape;1919;p65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5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5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5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5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5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5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5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5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5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5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5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5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5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5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5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5" name="Google Shape;1935;p65"/>
          <p:cNvGrpSpPr/>
          <p:nvPr/>
        </p:nvGrpSpPr>
        <p:grpSpPr>
          <a:xfrm>
            <a:off x="-54287" y="596650"/>
            <a:ext cx="1535025" cy="283475"/>
            <a:chOff x="689100" y="4315950"/>
            <a:chExt cx="1535025" cy="283475"/>
          </a:xfrm>
        </p:grpSpPr>
        <p:sp>
          <p:nvSpPr>
            <p:cNvPr id="1936" name="Google Shape;1936;p65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5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66"/>
          <p:cNvGrpSpPr/>
          <p:nvPr/>
        </p:nvGrpSpPr>
        <p:grpSpPr>
          <a:xfrm>
            <a:off x="345109" y="340123"/>
            <a:ext cx="680448" cy="1170759"/>
            <a:chOff x="832925" y="1132500"/>
            <a:chExt cx="376125" cy="647150"/>
          </a:xfrm>
        </p:grpSpPr>
        <p:sp>
          <p:nvSpPr>
            <p:cNvPr id="1940" name="Google Shape;1940;p66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0" name="Google Shape;1950;p66"/>
          <p:cNvGrpSpPr/>
          <p:nvPr/>
        </p:nvGrpSpPr>
        <p:grpSpPr>
          <a:xfrm>
            <a:off x="-321762" y="3275175"/>
            <a:ext cx="1034975" cy="380725"/>
            <a:chOff x="713225" y="4249875"/>
            <a:chExt cx="1034975" cy="380725"/>
          </a:xfrm>
        </p:grpSpPr>
        <p:grpSp>
          <p:nvGrpSpPr>
            <p:cNvPr id="1951" name="Google Shape;1951;p66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1952" name="Google Shape;1952;p66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66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66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66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66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66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66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66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0" name="Google Shape;1960;p66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1961" name="Google Shape;1961;p66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66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66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66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66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66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66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66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9" name="Google Shape;1969;p66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1970" name="Google Shape;1970;p66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66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66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66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66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66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66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66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8" name="Google Shape;1978;p66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1979" name="Google Shape;1979;p66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66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66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66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66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66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66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66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7" name="Google Shape;1987;p66"/>
          <p:cNvGrpSpPr/>
          <p:nvPr/>
        </p:nvGrpSpPr>
        <p:grpSpPr>
          <a:xfrm>
            <a:off x="8397102" y="539502"/>
            <a:ext cx="746892" cy="1493542"/>
            <a:chOff x="8397102" y="539502"/>
            <a:chExt cx="746892" cy="1493542"/>
          </a:xfrm>
        </p:grpSpPr>
        <p:sp>
          <p:nvSpPr>
            <p:cNvPr id="1988" name="Google Shape;1988;p66"/>
            <p:cNvSpPr/>
            <p:nvPr/>
          </p:nvSpPr>
          <p:spPr>
            <a:xfrm flipH="1" rot="10800000">
              <a:off x="8397102" y="539502"/>
              <a:ext cx="746892" cy="1493542"/>
            </a:xfrm>
            <a:custGeom>
              <a:rect b="b" l="l" r="r" t="t"/>
              <a:pathLst>
                <a:path extrusionOk="0" fill="none" h="14590" w="7296">
                  <a:moveTo>
                    <a:pt x="7295" y="14590"/>
                  </a:moveTo>
                  <a:cubicBezTo>
                    <a:pt x="3283" y="14590"/>
                    <a:pt x="0" y="11338"/>
                    <a:pt x="0" y="7295"/>
                  </a:cubicBezTo>
                  <a:cubicBezTo>
                    <a:pt x="0" y="3283"/>
                    <a:pt x="3283" y="0"/>
                    <a:pt x="7295" y="0"/>
                  </a:cubicBezTo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6"/>
            <p:cNvSpPr/>
            <p:nvPr/>
          </p:nvSpPr>
          <p:spPr>
            <a:xfrm flipH="1" rot="10800000">
              <a:off x="8577583" y="754163"/>
              <a:ext cx="538364" cy="1073528"/>
            </a:xfrm>
            <a:custGeom>
              <a:rect b="b" l="l" r="r" t="t"/>
              <a:pathLst>
                <a:path extrusionOk="0" fill="none" h="10487" w="5259">
                  <a:moveTo>
                    <a:pt x="5259" y="10487"/>
                  </a:moveTo>
                  <a:cubicBezTo>
                    <a:pt x="2371" y="10487"/>
                    <a:pt x="0" y="8146"/>
                    <a:pt x="0" y="5259"/>
                  </a:cubicBezTo>
                  <a:cubicBezTo>
                    <a:pt x="0" y="2371"/>
                    <a:pt x="2371" y="0"/>
                    <a:pt x="5259" y="0"/>
                  </a:cubicBezTo>
                </a:path>
              </a:pathLst>
            </a:custGeom>
            <a:noFill/>
            <a:ln cap="flat" cmpd="sng" w="190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0" name="Google Shape;1990;p66"/>
          <p:cNvSpPr txBox="1"/>
          <p:nvPr>
            <p:ph idx="1" type="subTitle"/>
          </p:nvPr>
        </p:nvSpPr>
        <p:spPr>
          <a:xfrm>
            <a:off x="1018025" y="191812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1" name="Google Shape;1991;p66"/>
          <p:cNvSpPr txBox="1"/>
          <p:nvPr>
            <p:ph idx="2" type="subTitle"/>
          </p:nvPr>
        </p:nvSpPr>
        <p:spPr>
          <a:xfrm>
            <a:off x="1018025" y="2494197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2" name="Google Shape;1992;p66"/>
          <p:cNvSpPr txBox="1"/>
          <p:nvPr>
            <p:ph idx="3" type="subTitle"/>
          </p:nvPr>
        </p:nvSpPr>
        <p:spPr>
          <a:xfrm>
            <a:off x="3561600" y="191812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3" name="Google Shape;1993;p66"/>
          <p:cNvSpPr txBox="1"/>
          <p:nvPr>
            <p:ph idx="4" type="subTitle"/>
          </p:nvPr>
        </p:nvSpPr>
        <p:spPr>
          <a:xfrm>
            <a:off x="3561600" y="2494197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4" name="Google Shape;1994;p66"/>
          <p:cNvSpPr txBox="1"/>
          <p:nvPr>
            <p:ph idx="5" type="subTitle"/>
          </p:nvPr>
        </p:nvSpPr>
        <p:spPr>
          <a:xfrm>
            <a:off x="6105167" y="191812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5" name="Google Shape;1995;p66"/>
          <p:cNvSpPr txBox="1"/>
          <p:nvPr>
            <p:ph idx="6" type="subTitle"/>
          </p:nvPr>
        </p:nvSpPr>
        <p:spPr>
          <a:xfrm>
            <a:off x="6105167" y="2494197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6" name="Google Shape;1996;p66"/>
          <p:cNvSpPr txBox="1"/>
          <p:nvPr>
            <p:ph idx="7" type="subTitle"/>
          </p:nvPr>
        </p:nvSpPr>
        <p:spPr>
          <a:xfrm>
            <a:off x="1018025" y="356404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7" name="Google Shape;1997;p66"/>
          <p:cNvSpPr txBox="1"/>
          <p:nvPr>
            <p:ph idx="8" type="subTitle"/>
          </p:nvPr>
        </p:nvSpPr>
        <p:spPr>
          <a:xfrm>
            <a:off x="1018025" y="4130973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8" name="Google Shape;1998;p66"/>
          <p:cNvSpPr txBox="1"/>
          <p:nvPr>
            <p:ph idx="9" type="subTitle"/>
          </p:nvPr>
        </p:nvSpPr>
        <p:spPr>
          <a:xfrm>
            <a:off x="3561600" y="356404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9" name="Google Shape;1999;p66"/>
          <p:cNvSpPr txBox="1"/>
          <p:nvPr>
            <p:ph idx="13" type="subTitle"/>
          </p:nvPr>
        </p:nvSpPr>
        <p:spPr>
          <a:xfrm>
            <a:off x="3561600" y="4130973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00" name="Google Shape;2000;p66"/>
          <p:cNvSpPr txBox="1"/>
          <p:nvPr>
            <p:ph idx="14" type="subTitle"/>
          </p:nvPr>
        </p:nvSpPr>
        <p:spPr>
          <a:xfrm>
            <a:off x="6105167" y="3564045"/>
            <a:ext cx="2020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1" name="Google Shape;2001;p66"/>
          <p:cNvSpPr txBox="1"/>
          <p:nvPr>
            <p:ph idx="15" type="subTitle"/>
          </p:nvPr>
        </p:nvSpPr>
        <p:spPr>
          <a:xfrm>
            <a:off x="6105167" y="4130973"/>
            <a:ext cx="20208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02" name="Google Shape;2002;p66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4" name="Google Shape;2004;p67"/>
          <p:cNvGrpSpPr/>
          <p:nvPr/>
        </p:nvGrpSpPr>
        <p:grpSpPr>
          <a:xfrm>
            <a:off x="451559" y="347148"/>
            <a:ext cx="680448" cy="1170759"/>
            <a:chOff x="832925" y="1132500"/>
            <a:chExt cx="376125" cy="647150"/>
          </a:xfrm>
        </p:grpSpPr>
        <p:sp>
          <p:nvSpPr>
            <p:cNvPr id="2005" name="Google Shape;2005;p67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7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7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7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7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7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7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7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7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7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5" name="Google Shape;2015;p67"/>
          <p:cNvGrpSpPr/>
          <p:nvPr/>
        </p:nvGrpSpPr>
        <p:grpSpPr>
          <a:xfrm>
            <a:off x="7394200" y="1517888"/>
            <a:ext cx="1036525" cy="161125"/>
            <a:chOff x="7394200" y="556313"/>
            <a:chExt cx="1036525" cy="161125"/>
          </a:xfrm>
        </p:grpSpPr>
        <p:sp>
          <p:nvSpPr>
            <p:cNvPr id="2016" name="Google Shape;2016;p67"/>
            <p:cNvSpPr/>
            <p:nvPr/>
          </p:nvSpPr>
          <p:spPr>
            <a:xfrm>
              <a:off x="8377500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7"/>
            <p:cNvSpPr/>
            <p:nvPr/>
          </p:nvSpPr>
          <p:spPr>
            <a:xfrm>
              <a:off x="8246800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7"/>
            <p:cNvSpPr/>
            <p:nvPr/>
          </p:nvSpPr>
          <p:spPr>
            <a:xfrm>
              <a:off x="808797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7"/>
            <p:cNvSpPr/>
            <p:nvPr/>
          </p:nvSpPr>
          <p:spPr>
            <a:xfrm>
              <a:off x="795652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7"/>
            <p:cNvSpPr/>
            <p:nvPr/>
          </p:nvSpPr>
          <p:spPr>
            <a:xfrm>
              <a:off x="780757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7"/>
            <p:cNvSpPr/>
            <p:nvPr/>
          </p:nvSpPr>
          <p:spPr>
            <a:xfrm>
              <a:off x="767687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7"/>
            <p:cNvSpPr/>
            <p:nvPr/>
          </p:nvSpPr>
          <p:spPr>
            <a:xfrm>
              <a:off x="7526425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7"/>
            <p:cNvSpPr/>
            <p:nvPr/>
          </p:nvSpPr>
          <p:spPr>
            <a:xfrm>
              <a:off x="7394200" y="6642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7"/>
            <p:cNvSpPr/>
            <p:nvPr/>
          </p:nvSpPr>
          <p:spPr>
            <a:xfrm>
              <a:off x="8377500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7"/>
            <p:cNvSpPr/>
            <p:nvPr/>
          </p:nvSpPr>
          <p:spPr>
            <a:xfrm>
              <a:off x="8246800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7"/>
            <p:cNvSpPr/>
            <p:nvPr/>
          </p:nvSpPr>
          <p:spPr>
            <a:xfrm>
              <a:off x="808797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7"/>
            <p:cNvSpPr/>
            <p:nvPr/>
          </p:nvSpPr>
          <p:spPr>
            <a:xfrm>
              <a:off x="795652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7"/>
            <p:cNvSpPr/>
            <p:nvPr/>
          </p:nvSpPr>
          <p:spPr>
            <a:xfrm>
              <a:off x="780757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7"/>
            <p:cNvSpPr/>
            <p:nvPr/>
          </p:nvSpPr>
          <p:spPr>
            <a:xfrm>
              <a:off x="767687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7"/>
            <p:cNvSpPr/>
            <p:nvPr/>
          </p:nvSpPr>
          <p:spPr>
            <a:xfrm>
              <a:off x="7526425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7"/>
            <p:cNvSpPr/>
            <p:nvPr/>
          </p:nvSpPr>
          <p:spPr>
            <a:xfrm>
              <a:off x="7394200" y="556313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2" name="Google Shape;2032;p67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3" name="Google Shape;2033;p67"/>
          <p:cNvSpPr txBox="1"/>
          <p:nvPr>
            <p:ph idx="1" type="subTitle"/>
          </p:nvPr>
        </p:nvSpPr>
        <p:spPr>
          <a:xfrm>
            <a:off x="713225" y="2551176"/>
            <a:ext cx="1828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4" name="Google Shape;2034;p67"/>
          <p:cNvSpPr txBox="1"/>
          <p:nvPr>
            <p:ph idx="2" type="subTitle"/>
          </p:nvPr>
        </p:nvSpPr>
        <p:spPr>
          <a:xfrm>
            <a:off x="713225" y="1975104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5" name="Google Shape;2035;p67"/>
          <p:cNvSpPr txBox="1"/>
          <p:nvPr>
            <p:ph idx="3" type="subTitle"/>
          </p:nvPr>
        </p:nvSpPr>
        <p:spPr>
          <a:xfrm>
            <a:off x="713225" y="3913602"/>
            <a:ext cx="1828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6" name="Google Shape;2036;p67"/>
          <p:cNvSpPr txBox="1"/>
          <p:nvPr>
            <p:ph idx="4" type="subTitle"/>
          </p:nvPr>
        </p:nvSpPr>
        <p:spPr>
          <a:xfrm>
            <a:off x="713225" y="3338675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7" name="Google Shape;2037;p67"/>
          <p:cNvSpPr txBox="1"/>
          <p:nvPr>
            <p:ph idx="5" type="subTitle"/>
          </p:nvPr>
        </p:nvSpPr>
        <p:spPr>
          <a:xfrm>
            <a:off x="6601969" y="2551176"/>
            <a:ext cx="1828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8" name="Google Shape;2038;p67"/>
          <p:cNvSpPr txBox="1"/>
          <p:nvPr>
            <p:ph idx="6" type="subTitle"/>
          </p:nvPr>
        </p:nvSpPr>
        <p:spPr>
          <a:xfrm>
            <a:off x="6601969" y="1965960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9" name="Google Shape;2039;p67"/>
          <p:cNvSpPr txBox="1"/>
          <p:nvPr>
            <p:ph idx="7" type="subTitle"/>
          </p:nvPr>
        </p:nvSpPr>
        <p:spPr>
          <a:xfrm>
            <a:off x="6601969" y="3913621"/>
            <a:ext cx="1828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40" name="Google Shape;2040;p67"/>
          <p:cNvSpPr txBox="1"/>
          <p:nvPr>
            <p:ph idx="8" type="subTitle"/>
          </p:nvPr>
        </p:nvSpPr>
        <p:spPr>
          <a:xfrm>
            <a:off x="6601969" y="3338675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2" name="Google Shape;2042;p68"/>
          <p:cNvGrpSpPr/>
          <p:nvPr/>
        </p:nvGrpSpPr>
        <p:grpSpPr>
          <a:xfrm>
            <a:off x="447294" y="539491"/>
            <a:ext cx="531845" cy="538387"/>
            <a:chOff x="418544" y="539491"/>
            <a:chExt cx="531845" cy="538387"/>
          </a:xfrm>
        </p:grpSpPr>
        <p:sp>
          <p:nvSpPr>
            <p:cNvPr id="2043" name="Google Shape;2043;p68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Google Shape;2048;p68"/>
          <p:cNvGrpSpPr/>
          <p:nvPr/>
        </p:nvGrpSpPr>
        <p:grpSpPr>
          <a:xfrm>
            <a:off x="7394375" y="539500"/>
            <a:ext cx="1036525" cy="161125"/>
            <a:chOff x="713225" y="4468250"/>
            <a:chExt cx="1036525" cy="161125"/>
          </a:xfrm>
        </p:grpSpPr>
        <p:sp>
          <p:nvSpPr>
            <p:cNvPr id="2049" name="Google Shape;2049;p68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5" name="Google Shape;2065;p68"/>
          <p:cNvSpPr txBox="1"/>
          <p:nvPr>
            <p:ph hasCustomPrompt="1" type="title"/>
          </p:nvPr>
        </p:nvSpPr>
        <p:spPr>
          <a:xfrm>
            <a:off x="676656" y="1207008"/>
            <a:ext cx="2916000" cy="106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6" name="Google Shape;2066;p68"/>
          <p:cNvSpPr txBox="1"/>
          <p:nvPr>
            <p:ph hasCustomPrompt="1" idx="2" type="title"/>
          </p:nvPr>
        </p:nvSpPr>
        <p:spPr>
          <a:xfrm>
            <a:off x="5961888" y="1271016"/>
            <a:ext cx="2465100" cy="78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7" name="Google Shape;2067;p68"/>
          <p:cNvSpPr txBox="1"/>
          <p:nvPr>
            <p:ph idx="1" type="subTitle"/>
          </p:nvPr>
        </p:nvSpPr>
        <p:spPr>
          <a:xfrm>
            <a:off x="5961888" y="2100674"/>
            <a:ext cx="2469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8" name="Google Shape;2068;p68"/>
          <p:cNvSpPr txBox="1"/>
          <p:nvPr>
            <p:ph hasCustomPrompt="1" idx="3" type="title"/>
          </p:nvPr>
        </p:nvSpPr>
        <p:spPr>
          <a:xfrm>
            <a:off x="5961888" y="3136392"/>
            <a:ext cx="2469000" cy="78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9" name="Google Shape;2069;p68"/>
          <p:cNvSpPr txBox="1"/>
          <p:nvPr>
            <p:ph idx="4" type="subTitle"/>
          </p:nvPr>
        </p:nvSpPr>
        <p:spPr>
          <a:xfrm>
            <a:off x="5961888" y="4112767"/>
            <a:ext cx="2469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70" name="Google Shape;2070;p68"/>
          <p:cNvSpPr txBox="1"/>
          <p:nvPr>
            <p:ph idx="5" type="title"/>
          </p:nvPr>
        </p:nvSpPr>
        <p:spPr>
          <a:xfrm>
            <a:off x="705725" y="441960"/>
            <a:ext cx="77250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1" name="Google Shape;2071;p68"/>
          <p:cNvSpPr txBox="1"/>
          <p:nvPr>
            <p:ph idx="6" type="subTitle"/>
          </p:nvPr>
        </p:nvSpPr>
        <p:spPr>
          <a:xfrm>
            <a:off x="713225" y="3693043"/>
            <a:ext cx="20775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72" name="Google Shape;2072;p68"/>
          <p:cNvSpPr txBox="1"/>
          <p:nvPr>
            <p:ph idx="7" type="subTitle"/>
          </p:nvPr>
        </p:nvSpPr>
        <p:spPr>
          <a:xfrm>
            <a:off x="713225" y="3118104"/>
            <a:ext cx="20757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73" name="Google Shape;2073;p68"/>
          <p:cNvGrpSpPr/>
          <p:nvPr/>
        </p:nvGrpSpPr>
        <p:grpSpPr>
          <a:xfrm>
            <a:off x="7608975" y="2880360"/>
            <a:ext cx="1535025" cy="283475"/>
            <a:chOff x="7608975" y="2874025"/>
            <a:chExt cx="1535025" cy="283475"/>
          </a:xfrm>
        </p:grpSpPr>
        <p:sp>
          <p:nvSpPr>
            <p:cNvPr id="2074" name="Google Shape;2074;p68"/>
            <p:cNvSpPr/>
            <p:nvPr/>
          </p:nvSpPr>
          <p:spPr>
            <a:xfrm>
              <a:off x="7608975" y="2874025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608975" y="3058675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oogle Shape;2077;p69"/>
          <p:cNvGrpSpPr/>
          <p:nvPr/>
        </p:nvGrpSpPr>
        <p:grpSpPr>
          <a:xfrm>
            <a:off x="7855388" y="539500"/>
            <a:ext cx="1535025" cy="283475"/>
            <a:chOff x="-112475" y="4315950"/>
            <a:chExt cx="1535025" cy="283475"/>
          </a:xfrm>
        </p:grpSpPr>
        <p:sp>
          <p:nvSpPr>
            <p:cNvPr id="2078" name="Google Shape;2078;p69"/>
            <p:cNvSpPr/>
            <p:nvPr/>
          </p:nvSpPr>
          <p:spPr>
            <a:xfrm>
              <a:off x="-112475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9"/>
            <p:cNvSpPr/>
            <p:nvPr/>
          </p:nvSpPr>
          <p:spPr>
            <a:xfrm>
              <a:off x="-112475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0" name="Google Shape;2080;p6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bg>
      <p:bgPr>
        <a:solidFill>
          <a:schemeClr val="accent1"/>
        </a:solidFill>
      </p:bgPr>
    </p:bg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2" name="Google Shape;2082;p70"/>
          <p:cNvGrpSpPr/>
          <p:nvPr/>
        </p:nvGrpSpPr>
        <p:grpSpPr>
          <a:xfrm>
            <a:off x="-13387" y="1524925"/>
            <a:ext cx="1034975" cy="380725"/>
            <a:chOff x="713225" y="4249875"/>
            <a:chExt cx="1034975" cy="380725"/>
          </a:xfrm>
        </p:grpSpPr>
        <p:grpSp>
          <p:nvGrpSpPr>
            <p:cNvPr id="2083" name="Google Shape;2083;p70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2084" name="Google Shape;2084;p70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70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70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70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70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70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70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70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2" name="Google Shape;2092;p70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2093" name="Google Shape;2093;p70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70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70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70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70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70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70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70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Google Shape;2101;p70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2102" name="Google Shape;2102;p70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70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70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70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70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70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70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70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0" name="Google Shape;2110;p70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2111" name="Google Shape;2111;p70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70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70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70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70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70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70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70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9" name="Google Shape;2119;p70"/>
          <p:cNvSpPr/>
          <p:nvPr/>
        </p:nvSpPr>
        <p:spPr>
          <a:xfrm flipH="1" rot="10800000">
            <a:off x="8397102" y="-312848"/>
            <a:ext cx="746892" cy="1493542"/>
          </a:xfrm>
          <a:custGeom>
            <a:rect b="b" l="l" r="r" t="t"/>
            <a:pathLst>
              <a:path extrusionOk="0" fill="none" h="14590" w="7296">
                <a:moveTo>
                  <a:pt x="7295" y="14590"/>
                </a:moveTo>
                <a:cubicBezTo>
                  <a:pt x="3283" y="14590"/>
                  <a:pt x="0" y="11338"/>
                  <a:pt x="0" y="7295"/>
                </a:cubicBezTo>
                <a:cubicBezTo>
                  <a:pt x="0" y="3283"/>
                  <a:pt x="3283" y="0"/>
                  <a:pt x="7295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70"/>
          <p:cNvSpPr/>
          <p:nvPr/>
        </p:nvSpPr>
        <p:spPr>
          <a:xfrm flipH="1" rot="10800000">
            <a:off x="8577583" y="-98187"/>
            <a:ext cx="538364" cy="1073528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70"/>
          <p:cNvSpPr txBox="1"/>
          <p:nvPr>
            <p:ph type="title"/>
          </p:nvPr>
        </p:nvSpPr>
        <p:spPr>
          <a:xfrm>
            <a:off x="713225" y="457200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2" name="Google Shape;2122;p70"/>
          <p:cNvSpPr txBox="1"/>
          <p:nvPr>
            <p:ph idx="1" type="subTitle"/>
          </p:nvPr>
        </p:nvSpPr>
        <p:spPr>
          <a:xfrm>
            <a:off x="6609475" y="1845963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3" name="Google Shape;2123;p70"/>
          <p:cNvSpPr txBox="1"/>
          <p:nvPr>
            <p:ph idx="2" type="subTitle"/>
          </p:nvPr>
        </p:nvSpPr>
        <p:spPr>
          <a:xfrm>
            <a:off x="6609475" y="1271016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4" name="Google Shape;2124;p70"/>
          <p:cNvSpPr txBox="1"/>
          <p:nvPr>
            <p:ph idx="3" type="subTitle"/>
          </p:nvPr>
        </p:nvSpPr>
        <p:spPr>
          <a:xfrm>
            <a:off x="6609475" y="3875931"/>
            <a:ext cx="1828800" cy="8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5" name="Google Shape;2125;p70"/>
          <p:cNvSpPr txBox="1"/>
          <p:nvPr>
            <p:ph idx="4" type="subTitle"/>
          </p:nvPr>
        </p:nvSpPr>
        <p:spPr>
          <a:xfrm>
            <a:off x="6609475" y="3300984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0_1">
    <p:bg>
      <p:bgPr>
        <a:solidFill>
          <a:schemeClr val="accent1"/>
        </a:solidFill>
      </p:bgPr>
    </p:bg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71"/>
          <p:cNvSpPr/>
          <p:nvPr/>
        </p:nvSpPr>
        <p:spPr>
          <a:xfrm rot="10800000">
            <a:off x="-152405" y="2888998"/>
            <a:ext cx="698957" cy="1397818"/>
          </a:xfrm>
          <a:custGeom>
            <a:rect b="b" l="l" r="r" t="t"/>
            <a:pathLst>
              <a:path extrusionOk="0" fill="none" h="14591" w="7296">
                <a:moveTo>
                  <a:pt x="7295" y="14591"/>
                </a:moveTo>
                <a:cubicBezTo>
                  <a:pt x="3283" y="14591"/>
                  <a:pt x="0" y="11308"/>
                  <a:pt x="0" y="7296"/>
                </a:cubicBezTo>
                <a:cubicBezTo>
                  <a:pt x="0" y="3253"/>
                  <a:pt x="3283" y="1"/>
                  <a:pt x="7295" y="1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71"/>
          <p:cNvSpPr/>
          <p:nvPr/>
        </p:nvSpPr>
        <p:spPr>
          <a:xfrm rot="10800000">
            <a:off x="-126155" y="3087017"/>
            <a:ext cx="503812" cy="1004655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9" name="Google Shape;2129;p71"/>
          <p:cNvGrpSpPr/>
          <p:nvPr/>
        </p:nvGrpSpPr>
        <p:grpSpPr>
          <a:xfrm>
            <a:off x="7064117" y="4386990"/>
            <a:ext cx="1366658" cy="212443"/>
            <a:chOff x="713225" y="4468250"/>
            <a:chExt cx="1036525" cy="161125"/>
          </a:xfrm>
        </p:grpSpPr>
        <p:sp>
          <p:nvSpPr>
            <p:cNvPr id="2130" name="Google Shape;2130;p71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1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1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1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1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1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1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1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1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1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1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1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1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1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1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1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6" name="Google Shape;2146;p71"/>
          <p:cNvSpPr/>
          <p:nvPr/>
        </p:nvSpPr>
        <p:spPr>
          <a:xfrm>
            <a:off x="6895750" y="53950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71"/>
          <p:cNvSpPr/>
          <p:nvPr/>
        </p:nvSpPr>
        <p:spPr>
          <a:xfrm>
            <a:off x="6895750" y="72415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71"/>
          <p:cNvSpPr txBox="1"/>
          <p:nvPr>
            <p:ph type="title"/>
          </p:nvPr>
        </p:nvSpPr>
        <p:spPr>
          <a:xfrm>
            <a:off x="713225" y="457200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9" name="Google Shape;2149;p71"/>
          <p:cNvSpPr txBox="1"/>
          <p:nvPr>
            <p:ph idx="1" type="subTitle"/>
          </p:nvPr>
        </p:nvSpPr>
        <p:spPr>
          <a:xfrm>
            <a:off x="2246456" y="2918845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50" name="Google Shape;2150;p71"/>
          <p:cNvSpPr txBox="1"/>
          <p:nvPr>
            <p:ph idx="2" type="subTitle"/>
          </p:nvPr>
        </p:nvSpPr>
        <p:spPr>
          <a:xfrm>
            <a:off x="2246456" y="2331720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1" name="Google Shape;2151;p71"/>
          <p:cNvSpPr txBox="1"/>
          <p:nvPr>
            <p:ph idx="3" type="subTitle"/>
          </p:nvPr>
        </p:nvSpPr>
        <p:spPr>
          <a:xfrm>
            <a:off x="4418156" y="2918845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52" name="Google Shape;2152;p71"/>
          <p:cNvSpPr txBox="1"/>
          <p:nvPr>
            <p:ph idx="4" type="subTitle"/>
          </p:nvPr>
        </p:nvSpPr>
        <p:spPr>
          <a:xfrm>
            <a:off x="4418156" y="2331720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3" name="Google Shape;2153;p71"/>
          <p:cNvSpPr txBox="1"/>
          <p:nvPr>
            <p:ph idx="5" type="subTitle"/>
          </p:nvPr>
        </p:nvSpPr>
        <p:spPr>
          <a:xfrm>
            <a:off x="6589850" y="2918859"/>
            <a:ext cx="18288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54" name="Google Shape;2154;p71"/>
          <p:cNvSpPr txBox="1"/>
          <p:nvPr>
            <p:ph idx="6" type="subTitle"/>
          </p:nvPr>
        </p:nvSpPr>
        <p:spPr>
          <a:xfrm>
            <a:off x="6589850" y="2331720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72"/>
          <p:cNvSpPr/>
          <p:nvPr/>
        </p:nvSpPr>
        <p:spPr>
          <a:xfrm rot="10800000">
            <a:off x="-174855" y="1474998"/>
            <a:ext cx="698957" cy="1397818"/>
          </a:xfrm>
          <a:custGeom>
            <a:rect b="b" l="l" r="r" t="t"/>
            <a:pathLst>
              <a:path extrusionOk="0" fill="none" h="14591" w="7296">
                <a:moveTo>
                  <a:pt x="7295" y="14591"/>
                </a:moveTo>
                <a:cubicBezTo>
                  <a:pt x="3283" y="14591"/>
                  <a:pt x="0" y="11308"/>
                  <a:pt x="0" y="7296"/>
                </a:cubicBezTo>
                <a:cubicBezTo>
                  <a:pt x="0" y="3253"/>
                  <a:pt x="3283" y="1"/>
                  <a:pt x="7295" y="1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72"/>
          <p:cNvSpPr/>
          <p:nvPr/>
        </p:nvSpPr>
        <p:spPr>
          <a:xfrm rot="10800000">
            <a:off x="-148605" y="1673017"/>
            <a:ext cx="503812" cy="1004655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8" name="Google Shape;2158;p72"/>
          <p:cNvGrpSpPr/>
          <p:nvPr/>
        </p:nvGrpSpPr>
        <p:grpSpPr>
          <a:xfrm>
            <a:off x="713217" y="4386990"/>
            <a:ext cx="1366658" cy="212443"/>
            <a:chOff x="713225" y="4468250"/>
            <a:chExt cx="1036525" cy="161125"/>
          </a:xfrm>
        </p:grpSpPr>
        <p:sp>
          <p:nvSpPr>
            <p:cNvPr id="2159" name="Google Shape;2159;p72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2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2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2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2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2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2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2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2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2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2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2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2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2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2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2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5" name="Google Shape;2175;p72"/>
          <p:cNvSpPr/>
          <p:nvPr/>
        </p:nvSpPr>
        <p:spPr>
          <a:xfrm>
            <a:off x="6895750" y="53950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72"/>
          <p:cNvSpPr/>
          <p:nvPr/>
        </p:nvSpPr>
        <p:spPr>
          <a:xfrm>
            <a:off x="6895750" y="72415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7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"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73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0" name="Google Shape;2180;p73"/>
          <p:cNvSpPr txBox="1"/>
          <p:nvPr>
            <p:ph idx="1" type="subTitle"/>
          </p:nvPr>
        </p:nvSpPr>
        <p:spPr>
          <a:xfrm>
            <a:off x="1334075" y="1472184"/>
            <a:ext cx="10560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1" name="Google Shape;2181;p73"/>
          <p:cNvSpPr txBox="1"/>
          <p:nvPr>
            <p:ph idx="2" type="subTitle"/>
          </p:nvPr>
        </p:nvSpPr>
        <p:spPr>
          <a:xfrm>
            <a:off x="905750" y="2377817"/>
            <a:ext cx="2020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2" name="Google Shape;2182;p73"/>
          <p:cNvSpPr txBox="1"/>
          <p:nvPr>
            <p:ph idx="3" type="subTitle"/>
          </p:nvPr>
        </p:nvSpPr>
        <p:spPr>
          <a:xfrm>
            <a:off x="4077275" y="1472184"/>
            <a:ext cx="10560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3" name="Google Shape;2183;p73"/>
          <p:cNvSpPr txBox="1"/>
          <p:nvPr>
            <p:ph idx="4" type="subTitle"/>
          </p:nvPr>
        </p:nvSpPr>
        <p:spPr>
          <a:xfrm>
            <a:off x="3572754" y="2377810"/>
            <a:ext cx="2020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4" name="Google Shape;2184;p73"/>
          <p:cNvSpPr txBox="1"/>
          <p:nvPr>
            <p:ph idx="5" type="subTitle"/>
          </p:nvPr>
        </p:nvSpPr>
        <p:spPr>
          <a:xfrm>
            <a:off x="6753924" y="1472184"/>
            <a:ext cx="10560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legreya Sans"/>
              <a:buNone/>
              <a:defRPr sz="1800">
                <a:solidFill>
                  <a:schemeClr val="lt1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5" name="Google Shape;2185;p73"/>
          <p:cNvSpPr txBox="1"/>
          <p:nvPr>
            <p:ph idx="6" type="subTitle"/>
          </p:nvPr>
        </p:nvSpPr>
        <p:spPr>
          <a:xfrm>
            <a:off x="6249396" y="2377817"/>
            <a:ext cx="2020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2186" name="Google Shape;2186;p73"/>
          <p:cNvGrpSpPr/>
          <p:nvPr/>
        </p:nvGrpSpPr>
        <p:grpSpPr>
          <a:xfrm>
            <a:off x="3804488" y="4315950"/>
            <a:ext cx="1535025" cy="283475"/>
            <a:chOff x="-112475" y="4315950"/>
            <a:chExt cx="1535025" cy="283475"/>
          </a:xfrm>
        </p:grpSpPr>
        <p:sp>
          <p:nvSpPr>
            <p:cNvPr id="2187" name="Google Shape;2187;p73"/>
            <p:cNvSpPr/>
            <p:nvPr/>
          </p:nvSpPr>
          <p:spPr>
            <a:xfrm>
              <a:off x="-112475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3"/>
            <p:cNvSpPr/>
            <p:nvPr/>
          </p:nvSpPr>
          <p:spPr>
            <a:xfrm>
              <a:off x="-112475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9" name="Google Shape;2189;p73"/>
          <p:cNvGrpSpPr/>
          <p:nvPr/>
        </p:nvGrpSpPr>
        <p:grpSpPr>
          <a:xfrm>
            <a:off x="7088988" y="4363238"/>
            <a:ext cx="3015175" cy="188900"/>
            <a:chOff x="7357363" y="4395900"/>
            <a:chExt cx="3015175" cy="188900"/>
          </a:xfrm>
        </p:grpSpPr>
        <p:grpSp>
          <p:nvGrpSpPr>
            <p:cNvPr id="2190" name="Google Shape;2190;p73"/>
            <p:cNvGrpSpPr/>
            <p:nvPr/>
          </p:nvGrpSpPr>
          <p:grpSpPr>
            <a:xfrm>
              <a:off x="7357363" y="4531600"/>
              <a:ext cx="2509175" cy="53200"/>
              <a:chOff x="713225" y="537850"/>
              <a:chExt cx="2509175" cy="53200"/>
            </a:xfrm>
          </p:grpSpPr>
          <p:sp>
            <p:nvSpPr>
              <p:cNvPr id="2191" name="Google Shape;2191;p73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73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73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73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73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73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73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73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73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73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73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73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73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73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5" name="Google Shape;2205;p73"/>
            <p:cNvGrpSpPr/>
            <p:nvPr/>
          </p:nvGrpSpPr>
          <p:grpSpPr>
            <a:xfrm>
              <a:off x="7863363" y="4395900"/>
              <a:ext cx="2509175" cy="53200"/>
              <a:chOff x="713225" y="537850"/>
              <a:chExt cx="2509175" cy="53200"/>
            </a:xfrm>
          </p:grpSpPr>
          <p:sp>
            <p:nvSpPr>
              <p:cNvPr id="2206" name="Google Shape;2206;p73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73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73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73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73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73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73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73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73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73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73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73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73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73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0" name="Google Shape;2220;p73"/>
          <p:cNvGrpSpPr/>
          <p:nvPr/>
        </p:nvGrpSpPr>
        <p:grpSpPr>
          <a:xfrm>
            <a:off x="-960162" y="4363238"/>
            <a:ext cx="3015175" cy="188900"/>
            <a:chOff x="-691787" y="4395900"/>
            <a:chExt cx="3015175" cy="188900"/>
          </a:xfrm>
        </p:grpSpPr>
        <p:grpSp>
          <p:nvGrpSpPr>
            <p:cNvPr id="2221" name="Google Shape;2221;p73"/>
            <p:cNvGrpSpPr/>
            <p:nvPr/>
          </p:nvGrpSpPr>
          <p:grpSpPr>
            <a:xfrm>
              <a:off x="-691787" y="4531600"/>
              <a:ext cx="2509175" cy="53200"/>
              <a:chOff x="713225" y="537850"/>
              <a:chExt cx="2509175" cy="53200"/>
            </a:xfrm>
          </p:grpSpPr>
          <p:sp>
            <p:nvSpPr>
              <p:cNvPr id="2222" name="Google Shape;2222;p73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73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73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73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73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73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73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73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73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73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73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73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73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73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6" name="Google Shape;2236;p73"/>
            <p:cNvGrpSpPr/>
            <p:nvPr/>
          </p:nvGrpSpPr>
          <p:grpSpPr>
            <a:xfrm>
              <a:off x="-185787" y="4395900"/>
              <a:ext cx="2509175" cy="53200"/>
              <a:chOff x="713225" y="537850"/>
              <a:chExt cx="2509175" cy="53200"/>
            </a:xfrm>
          </p:grpSpPr>
          <p:sp>
            <p:nvSpPr>
              <p:cNvPr id="2237" name="Google Shape;2237;p73"/>
              <p:cNvSpPr/>
              <p:nvPr/>
            </p:nvSpPr>
            <p:spPr>
              <a:xfrm>
                <a:off x="71322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1" y="2128"/>
                      <a:pt x="2128" y="1641"/>
                      <a:pt x="2128" y="1064"/>
                    </a:cubicBezTo>
                    <a:cubicBezTo>
                      <a:pt x="2128" y="456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73"/>
              <p:cNvSpPr/>
              <p:nvPr/>
            </p:nvSpPr>
            <p:spPr>
              <a:xfrm>
                <a:off x="901675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56"/>
                      <a:pt x="0" y="1064"/>
                    </a:cubicBezTo>
                    <a:cubicBezTo>
                      <a:pt x="0" y="1641"/>
                      <a:pt x="486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73"/>
              <p:cNvSpPr/>
              <p:nvPr/>
            </p:nvSpPr>
            <p:spPr>
              <a:xfrm>
                <a:off x="1090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73"/>
              <p:cNvSpPr/>
              <p:nvPr/>
            </p:nvSpPr>
            <p:spPr>
              <a:xfrm>
                <a:off x="1280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56"/>
                      <a:pt x="0" y="1064"/>
                    </a:cubicBezTo>
                    <a:cubicBezTo>
                      <a:pt x="0" y="1641"/>
                      <a:pt x="456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73"/>
              <p:cNvSpPr/>
              <p:nvPr/>
            </p:nvSpPr>
            <p:spPr>
              <a:xfrm>
                <a:off x="14685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73"/>
              <p:cNvSpPr/>
              <p:nvPr/>
            </p:nvSpPr>
            <p:spPr>
              <a:xfrm>
                <a:off x="1657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73"/>
              <p:cNvSpPr/>
              <p:nvPr/>
            </p:nvSpPr>
            <p:spPr>
              <a:xfrm>
                <a:off x="1846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73"/>
              <p:cNvSpPr/>
              <p:nvPr/>
            </p:nvSpPr>
            <p:spPr>
              <a:xfrm>
                <a:off x="2036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73"/>
              <p:cNvSpPr/>
              <p:nvPr/>
            </p:nvSpPr>
            <p:spPr>
              <a:xfrm>
                <a:off x="22238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73"/>
              <p:cNvSpPr/>
              <p:nvPr/>
            </p:nvSpPr>
            <p:spPr>
              <a:xfrm>
                <a:off x="2413100" y="53785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73"/>
              <p:cNvSpPr/>
              <p:nvPr/>
            </p:nvSpPr>
            <p:spPr>
              <a:xfrm>
                <a:off x="260230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57" y="0"/>
                      <a:pt x="1" y="456"/>
                      <a:pt x="1" y="1064"/>
                    </a:cubicBezTo>
                    <a:cubicBezTo>
                      <a:pt x="1" y="1641"/>
                      <a:pt x="457" y="2128"/>
                      <a:pt x="1065" y="2128"/>
                    </a:cubicBezTo>
                    <a:cubicBezTo>
                      <a:pt x="1642" y="2128"/>
                      <a:pt x="2128" y="1641"/>
                      <a:pt x="2128" y="1064"/>
                    </a:cubicBezTo>
                    <a:cubicBezTo>
                      <a:pt x="2128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73"/>
              <p:cNvSpPr/>
              <p:nvPr/>
            </p:nvSpPr>
            <p:spPr>
              <a:xfrm>
                <a:off x="2790750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73" y="2128"/>
                      <a:pt x="2129" y="1641"/>
                      <a:pt x="2129" y="1064"/>
                    </a:cubicBezTo>
                    <a:cubicBezTo>
                      <a:pt x="2129" y="456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73"/>
              <p:cNvSpPr/>
              <p:nvPr/>
            </p:nvSpPr>
            <p:spPr>
              <a:xfrm>
                <a:off x="29799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87" y="0"/>
                      <a:pt x="0" y="456"/>
                      <a:pt x="0" y="1064"/>
                    </a:cubicBezTo>
                    <a:cubicBezTo>
                      <a:pt x="0" y="1641"/>
                      <a:pt x="487" y="2128"/>
                      <a:pt x="1064" y="2128"/>
                    </a:cubicBezTo>
                    <a:cubicBezTo>
                      <a:pt x="1672" y="2128"/>
                      <a:pt x="2128" y="1641"/>
                      <a:pt x="2128" y="1064"/>
                    </a:cubicBezTo>
                    <a:cubicBezTo>
                      <a:pt x="2128" y="456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73"/>
              <p:cNvSpPr/>
              <p:nvPr/>
            </p:nvSpPr>
            <p:spPr>
              <a:xfrm>
                <a:off x="3169175" y="53785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56"/>
                      <a:pt x="1" y="1064"/>
                    </a:cubicBezTo>
                    <a:cubicBezTo>
                      <a:pt x="1" y="1641"/>
                      <a:pt x="487" y="2128"/>
                      <a:pt x="1065" y="2128"/>
                    </a:cubicBezTo>
                    <a:cubicBezTo>
                      <a:pt x="1642" y="2128"/>
                      <a:pt x="2129" y="1641"/>
                      <a:pt x="2129" y="1064"/>
                    </a:cubicBezTo>
                    <a:cubicBezTo>
                      <a:pt x="2129" y="456"/>
                      <a:pt x="1642" y="0"/>
                      <a:pt x="1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" name="Google Shape;2252;p74"/>
          <p:cNvGrpSpPr/>
          <p:nvPr/>
        </p:nvGrpSpPr>
        <p:grpSpPr>
          <a:xfrm flipH="1">
            <a:off x="-54287" y="541000"/>
            <a:ext cx="1034975" cy="380725"/>
            <a:chOff x="713225" y="4249875"/>
            <a:chExt cx="1034975" cy="380725"/>
          </a:xfrm>
        </p:grpSpPr>
        <p:grpSp>
          <p:nvGrpSpPr>
            <p:cNvPr id="2253" name="Google Shape;2253;p74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2254" name="Google Shape;2254;p74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74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74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74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74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74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74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74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2" name="Google Shape;2262;p74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2263" name="Google Shape;2263;p74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74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74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74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74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74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74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74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1" name="Google Shape;2271;p74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2272" name="Google Shape;2272;p74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74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74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74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74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74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74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74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0" name="Google Shape;2280;p74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2281" name="Google Shape;2281;p74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74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74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74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74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74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74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74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89" name="Google Shape;2289;p74"/>
          <p:cNvGrpSpPr/>
          <p:nvPr/>
        </p:nvGrpSpPr>
        <p:grpSpPr>
          <a:xfrm flipH="1">
            <a:off x="8430888" y="2430013"/>
            <a:ext cx="1535025" cy="283475"/>
            <a:chOff x="-112475" y="4315950"/>
            <a:chExt cx="1535025" cy="283475"/>
          </a:xfrm>
        </p:grpSpPr>
        <p:sp>
          <p:nvSpPr>
            <p:cNvPr id="2290" name="Google Shape;2290;p74"/>
            <p:cNvSpPr/>
            <p:nvPr/>
          </p:nvSpPr>
          <p:spPr>
            <a:xfrm>
              <a:off x="-112475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4"/>
            <p:cNvSpPr/>
            <p:nvPr/>
          </p:nvSpPr>
          <p:spPr>
            <a:xfrm>
              <a:off x="-112475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2" name="Google Shape;2292;p74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3_1">
    <p:bg>
      <p:bgPr>
        <a:solidFill>
          <a:schemeClr val="accent1"/>
        </a:solidFill>
      </p:bgPr>
    </p:bg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75"/>
          <p:cNvSpPr/>
          <p:nvPr/>
        </p:nvSpPr>
        <p:spPr>
          <a:xfrm>
            <a:off x="6895750" y="53950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7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lt1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75"/>
          <p:cNvSpPr/>
          <p:nvPr/>
        </p:nvSpPr>
        <p:spPr>
          <a:xfrm>
            <a:off x="6895750" y="724150"/>
            <a:ext cx="1535025" cy="98825"/>
          </a:xfrm>
          <a:custGeom>
            <a:rect b="b" l="l" r="r" t="t"/>
            <a:pathLst>
              <a:path extrusionOk="0" fill="none" h="3953" w="61401">
                <a:moveTo>
                  <a:pt x="1" y="1976"/>
                </a:moveTo>
                <a:lnTo>
                  <a:pt x="1" y="1976"/>
                </a:lnTo>
                <a:cubicBezTo>
                  <a:pt x="1733" y="1"/>
                  <a:pt x="4803" y="1"/>
                  <a:pt x="6506" y="1976"/>
                </a:cubicBezTo>
                <a:lnTo>
                  <a:pt x="6506" y="1976"/>
                </a:lnTo>
                <a:cubicBezTo>
                  <a:pt x="8208" y="3952"/>
                  <a:pt x="11308" y="3952"/>
                  <a:pt x="12980" y="1976"/>
                </a:cubicBezTo>
                <a:lnTo>
                  <a:pt x="12980" y="1976"/>
                </a:lnTo>
                <a:cubicBezTo>
                  <a:pt x="14682" y="1"/>
                  <a:pt x="17752" y="1"/>
                  <a:pt x="19424" y="1976"/>
                </a:cubicBezTo>
                <a:lnTo>
                  <a:pt x="19424" y="1976"/>
                </a:lnTo>
                <a:cubicBezTo>
                  <a:pt x="21126" y="3952"/>
                  <a:pt x="24226" y="3952"/>
                  <a:pt x="25898" y="1976"/>
                </a:cubicBezTo>
                <a:lnTo>
                  <a:pt x="25898" y="1976"/>
                </a:lnTo>
                <a:cubicBezTo>
                  <a:pt x="27600" y="1"/>
                  <a:pt x="30670" y="1"/>
                  <a:pt x="32342" y="1976"/>
                </a:cubicBezTo>
                <a:lnTo>
                  <a:pt x="32342" y="1976"/>
                </a:lnTo>
                <a:cubicBezTo>
                  <a:pt x="34044" y="3952"/>
                  <a:pt x="37144" y="3952"/>
                  <a:pt x="38816" y="1976"/>
                </a:cubicBezTo>
                <a:lnTo>
                  <a:pt x="38816" y="1976"/>
                </a:lnTo>
                <a:cubicBezTo>
                  <a:pt x="40518" y="1"/>
                  <a:pt x="43588" y="1"/>
                  <a:pt x="45260" y="1976"/>
                </a:cubicBezTo>
                <a:lnTo>
                  <a:pt x="45260" y="1976"/>
                </a:lnTo>
                <a:cubicBezTo>
                  <a:pt x="46962" y="3952"/>
                  <a:pt x="50063" y="3952"/>
                  <a:pt x="51734" y="1976"/>
                </a:cubicBezTo>
                <a:lnTo>
                  <a:pt x="51734" y="1976"/>
                </a:lnTo>
                <a:cubicBezTo>
                  <a:pt x="53437" y="1"/>
                  <a:pt x="56506" y="1"/>
                  <a:pt x="58178" y="1976"/>
                </a:cubicBezTo>
                <a:lnTo>
                  <a:pt x="58178" y="1976"/>
                </a:lnTo>
                <a:cubicBezTo>
                  <a:pt x="59029" y="2949"/>
                  <a:pt x="60245" y="3466"/>
                  <a:pt x="61400" y="3466"/>
                </a:cubicBezTo>
              </a:path>
            </a:pathLst>
          </a:custGeom>
          <a:noFill/>
          <a:ln cap="flat" cmpd="sng" w="798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75"/>
          <p:cNvSpPr/>
          <p:nvPr/>
        </p:nvSpPr>
        <p:spPr>
          <a:xfrm rot="10800000">
            <a:off x="-152405" y="2888998"/>
            <a:ext cx="698957" cy="1397818"/>
          </a:xfrm>
          <a:custGeom>
            <a:rect b="b" l="l" r="r" t="t"/>
            <a:pathLst>
              <a:path extrusionOk="0" fill="none" h="14591" w="7296">
                <a:moveTo>
                  <a:pt x="7295" y="14591"/>
                </a:moveTo>
                <a:cubicBezTo>
                  <a:pt x="3283" y="14591"/>
                  <a:pt x="0" y="11308"/>
                  <a:pt x="0" y="7296"/>
                </a:cubicBezTo>
                <a:cubicBezTo>
                  <a:pt x="0" y="3253"/>
                  <a:pt x="3283" y="1"/>
                  <a:pt x="7295" y="1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75"/>
          <p:cNvSpPr/>
          <p:nvPr/>
        </p:nvSpPr>
        <p:spPr>
          <a:xfrm rot="10800000">
            <a:off x="-126155" y="3087017"/>
            <a:ext cx="503812" cy="1004655"/>
          </a:xfrm>
          <a:custGeom>
            <a:rect b="b" l="l" r="r" t="t"/>
            <a:pathLst>
              <a:path extrusionOk="0" fill="none" h="10487" w="5259">
                <a:moveTo>
                  <a:pt x="5259" y="10487"/>
                </a:moveTo>
                <a:cubicBezTo>
                  <a:pt x="2371" y="10487"/>
                  <a:pt x="0" y="8146"/>
                  <a:pt x="0" y="5259"/>
                </a:cubicBezTo>
                <a:cubicBezTo>
                  <a:pt x="0" y="2371"/>
                  <a:pt x="2371" y="0"/>
                  <a:pt x="5259" y="0"/>
                </a:cubicBezTo>
              </a:path>
            </a:pathLst>
          </a:custGeom>
          <a:noFill/>
          <a:ln cap="flat" cmpd="sng" w="19000">
            <a:solidFill>
              <a:schemeClr val="accent5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75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99" name="Google Shape;2299;p75"/>
          <p:cNvGrpSpPr/>
          <p:nvPr/>
        </p:nvGrpSpPr>
        <p:grpSpPr>
          <a:xfrm>
            <a:off x="3064400" y="4410525"/>
            <a:ext cx="3015175" cy="188900"/>
            <a:chOff x="713213" y="4410525"/>
            <a:chExt cx="3015175" cy="188900"/>
          </a:xfrm>
        </p:grpSpPr>
        <p:sp>
          <p:nvSpPr>
            <p:cNvPr id="2300" name="Google Shape;2300;p75"/>
            <p:cNvSpPr/>
            <p:nvPr/>
          </p:nvSpPr>
          <p:spPr>
            <a:xfrm>
              <a:off x="71321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5"/>
            <p:cNvSpPr/>
            <p:nvPr/>
          </p:nvSpPr>
          <p:spPr>
            <a:xfrm>
              <a:off x="90166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5"/>
            <p:cNvSpPr/>
            <p:nvPr/>
          </p:nvSpPr>
          <p:spPr>
            <a:xfrm>
              <a:off x="1090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5"/>
            <p:cNvSpPr/>
            <p:nvPr/>
          </p:nvSpPr>
          <p:spPr>
            <a:xfrm>
              <a:off x="1280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5"/>
            <p:cNvSpPr/>
            <p:nvPr/>
          </p:nvSpPr>
          <p:spPr>
            <a:xfrm>
              <a:off x="14685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5"/>
            <p:cNvSpPr/>
            <p:nvPr/>
          </p:nvSpPr>
          <p:spPr>
            <a:xfrm>
              <a:off x="1657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5"/>
            <p:cNvSpPr/>
            <p:nvPr/>
          </p:nvSpPr>
          <p:spPr>
            <a:xfrm>
              <a:off x="1846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5"/>
            <p:cNvSpPr/>
            <p:nvPr/>
          </p:nvSpPr>
          <p:spPr>
            <a:xfrm>
              <a:off x="2036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5"/>
            <p:cNvSpPr/>
            <p:nvPr/>
          </p:nvSpPr>
          <p:spPr>
            <a:xfrm>
              <a:off x="2223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5"/>
            <p:cNvSpPr/>
            <p:nvPr/>
          </p:nvSpPr>
          <p:spPr>
            <a:xfrm>
              <a:off x="2413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5"/>
            <p:cNvSpPr/>
            <p:nvPr/>
          </p:nvSpPr>
          <p:spPr>
            <a:xfrm>
              <a:off x="260228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5"/>
            <p:cNvSpPr/>
            <p:nvPr/>
          </p:nvSpPr>
          <p:spPr>
            <a:xfrm>
              <a:off x="2790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5"/>
            <p:cNvSpPr/>
            <p:nvPr/>
          </p:nvSpPr>
          <p:spPr>
            <a:xfrm>
              <a:off x="2979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5"/>
            <p:cNvSpPr/>
            <p:nvPr/>
          </p:nvSpPr>
          <p:spPr>
            <a:xfrm>
              <a:off x="3169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5"/>
            <p:cNvSpPr/>
            <p:nvPr/>
          </p:nvSpPr>
          <p:spPr>
            <a:xfrm>
              <a:off x="121921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5"/>
            <p:cNvSpPr/>
            <p:nvPr/>
          </p:nvSpPr>
          <p:spPr>
            <a:xfrm>
              <a:off x="140766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5"/>
            <p:cNvSpPr/>
            <p:nvPr/>
          </p:nvSpPr>
          <p:spPr>
            <a:xfrm>
              <a:off x="1596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5"/>
            <p:cNvSpPr/>
            <p:nvPr/>
          </p:nvSpPr>
          <p:spPr>
            <a:xfrm>
              <a:off x="1786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5"/>
            <p:cNvSpPr/>
            <p:nvPr/>
          </p:nvSpPr>
          <p:spPr>
            <a:xfrm>
              <a:off x="19745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5"/>
            <p:cNvSpPr/>
            <p:nvPr/>
          </p:nvSpPr>
          <p:spPr>
            <a:xfrm>
              <a:off x="2163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5"/>
            <p:cNvSpPr/>
            <p:nvPr/>
          </p:nvSpPr>
          <p:spPr>
            <a:xfrm>
              <a:off x="2352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5"/>
            <p:cNvSpPr/>
            <p:nvPr/>
          </p:nvSpPr>
          <p:spPr>
            <a:xfrm>
              <a:off x="2542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5"/>
            <p:cNvSpPr/>
            <p:nvPr/>
          </p:nvSpPr>
          <p:spPr>
            <a:xfrm>
              <a:off x="2729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5"/>
            <p:cNvSpPr/>
            <p:nvPr/>
          </p:nvSpPr>
          <p:spPr>
            <a:xfrm>
              <a:off x="2919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5"/>
            <p:cNvSpPr/>
            <p:nvPr/>
          </p:nvSpPr>
          <p:spPr>
            <a:xfrm>
              <a:off x="310828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5"/>
            <p:cNvSpPr/>
            <p:nvPr/>
          </p:nvSpPr>
          <p:spPr>
            <a:xfrm>
              <a:off x="3296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5"/>
            <p:cNvSpPr/>
            <p:nvPr/>
          </p:nvSpPr>
          <p:spPr>
            <a:xfrm>
              <a:off x="3485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5"/>
            <p:cNvSpPr/>
            <p:nvPr/>
          </p:nvSpPr>
          <p:spPr>
            <a:xfrm>
              <a:off x="3675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9" name="Google Shape;2329;p76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2330" name="Google Shape;2330;p76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6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6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6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6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5" name="Google Shape;2335;p76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36" name="Google Shape;2336;p76"/>
          <p:cNvGrpSpPr/>
          <p:nvPr/>
        </p:nvGrpSpPr>
        <p:grpSpPr>
          <a:xfrm>
            <a:off x="713225" y="3991275"/>
            <a:ext cx="1535025" cy="283475"/>
            <a:chOff x="689100" y="4315950"/>
            <a:chExt cx="1535025" cy="283475"/>
          </a:xfrm>
        </p:grpSpPr>
        <p:sp>
          <p:nvSpPr>
            <p:cNvPr id="2337" name="Google Shape;2337;p76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6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6_2"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0" name="Google Shape;2340;p77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2341" name="Google Shape;2341;p77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7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7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7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7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6" name="Google Shape;2346;p77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47" name="Google Shape;2347;p77"/>
          <p:cNvGrpSpPr/>
          <p:nvPr/>
        </p:nvGrpSpPr>
        <p:grpSpPr>
          <a:xfrm>
            <a:off x="-508725" y="4677363"/>
            <a:ext cx="1535025" cy="283475"/>
            <a:chOff x="689100" y="4315950"/>
            <a:chExt cx="1535025" cy="283475"/>
          </a:xfrm>
        </p:grpSpPr>
        <p:sp>
          <p:nvSpPr>
            <p:cNvPr id="2348" name="Google Shape;2348;p77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77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6_1">
    <p:bg>
      <p:bgPr>
        <a:solidFill>
          <a:schemeClr val="accent1"/>
        </a:solidFill>
      </p:bgPr>
    </p:bg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1" name="Google Shape;2351;p78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2352" name="Google Shape;2352;p78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8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8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8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8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7" name="Google Shape;2357;p78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8" name="Google Shape;2358;p78"/>
          <p:cNvSpPr txBox="1"/>
          <p:nvPr>
            <p:ph idx="1" type="subTitle"/>
          </p:nvPr>
        </p:nvSpPr>
        <p:spPr>
          <a:xfrm>
            <a:off x="713225" y="1296975"/>
            <a:ext cx="36576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359" name="Google Shape;2359;p78"/>
          <p:cNvSpPr txBox="1"/>
          <p:nvPr>
            <p:ph idx="2" type="subTitle"/>
          </p:nvPr>
        </p:nvSpPr>
        <p:spPr>
          <a:xfrm>
            <a:off x="713225" y="1828800"/>
            <a:ext cx="3657600" cy="267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60" name="Google Shape;2360;p78"/>
          <p:cNvSpPr txBox="1"/>
          <p:nvPr>
            <p:ph idx="3" type="subTitle"/>
          </p:nvPr>
        </p:nvSpPr>
        <p:spPr>
          <a:xfrm>
            <a:off x="4751825" y="1296975"/>
            <a:ext cx="36576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361" name="Google Shape;2361;p78"/>
          <p:cNvSpPr txBox="1"/>
          <p:nvPr>
            <p:ph idx="4" type="subTitle"/>
          </p:nvPr>
        </p:nvSpPr>
        <p:spPr>
          <a:xfrm>
            <a:off x="4759325" y="1828800"/>
            <a:ext cx="3657600" cy="30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2362" name="Google Shape;2362;p78"/>
          <p:cNvGrpSpPr/>
          <p:nvPr/>
        </p:nvGrpSpPr>
        <p:grpSpPr>
          <a:xfrm>
            <a:off x="6881900" y="4346875"/>
            <a:ext cx="1535025" cy="283475"/>
            <a:chOff x="689100" y="4315950"/>
            <a:chExt cx="1535025" cy="283475"/>
          </a:xfrm>
        </p:grpSpPr>
        <p:sp>
          <p:nvSpPr>
            <p:cNvPr id="2363" name="Google Shape;2363;p78"/>
            <p:cNvSpPr/>
            <p:nvPr/>
          </p:nvSpPr>
          <p:spPr>
            <a:xfrm>
              <a:off x="689100" y="431595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7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8"/>
            <p:cNvSpPr/>
            <p:nvPr/>
          </p:nvSpPr>
          <p:spPr>
            <a:xfrm>
              <a:off x="689100" y="4500600"/>
              <a:ext cx="1535025" cy="98825"/>
            </a:xfrm>
            <a:custGeom>
              <a:rect b="b" l="l" r="r" t="t"/>
              <a:pathLst>
                <a:path extrusionOk="0" fill="none" h="3953" w="61401">
                  <a:moveTo>
                    <a:pt x="1" y="1976"/>
                  </a:moveTo>
                  <a:lnTo>
                    <a:pt x="1" y="1976"/>
                  </a:lnTo>
                  <a:cubicBezTo>
                    <a:pt x="1733" y="1"/>
                    <a:pt x="4803" y="1"/>
                    <a:pt x="6506" y="1976"/>
                  </a:cubicBezTo>
                  <a:lnTo>
                    <a:pt x="6506" y="1976"/>
                  </a:lnTo>
                  <a:cubicBezTo>
                    <a:pt x="8208" y="3952"/>
                    <a:pt x="11308" y="3952"/>
                    <a:pt x="12980" y="1976"/>
                  </a:cubicBezTo>
                  <a:lnTo>
                    <a:pt x="12980" y="1976"/>
                  </a:lnTo>
                  <a:cubicBezTo>
                    <a:pt x="14682" y="1"/>
                    <a:pt x="17752" y="1"/>
                    <a:pt x="19424" y="1976"/>
                  </a:cubicBezTo>
                  <a:lnTo>
                    <a:pt x="19424" y="1976"/>
                  </a:lnTo>
                  <a:cubicBezTo>
                    <a:pt x="21126" y="3952"/>
                    <a:pt x="24226" y="3952"/>
                    <a:pt x="25898" y="1976"/>
                  </a:cubicBezTo>
                  <a:lnTo>
                    <a:pt x="25898" y="1976"/>
                  </a:lnTo>
                  <a:cubicBezTo>
                    <a:pt x="27600" y="1"/>
                    <a:pt x="30670" y="1"/>
                    <a:pt x="32342" y="1976"/>
                  </a:cubicBezTo>
                  <a:lnTo>
                    <a:pt x="32342" y="1976"/>
                  </a:lnTo>
                  <a:cubicBezTo>
                    <a:pt x="34044" y="3952"/>
                    <a:pt x="37144" y="3952"/>
                    <a:pt x="38816" y="1976"/>
                  </a:cubicBezTo>
                  <a:lnTo>
                    <a:pt x="38816" y="1976"/>
                  </a:lnTo>
                  <a:cubicBezTo>
                    <a:pt x="40518" y="1"/>
                    <a:pt x="43588" y="1"/>
                    <a:pt x="45260" y="1976"/>
                  </a:cubicBezTo>
                  <a:lnTo>
                    <a:pt x="45260" y="1976"/>
                  </a:lnTo>
                  <a:cubicBezTo>
                    <a:pt x="46962" y="3952"/>
                    <a:pt x="50063" y="3952"/>
                    <a:pt x="51734" y="1976"/>
                  </a:cubicBezTo>
                  <a:lnTo>
                    <a:pt x="51734" y="1976"/>
                  </a:lnTo>
                  <a:cubicBezTo>
                    <a:pt x="53437" y="1"/>
                    <a:pt x="56506" y="1"/>
                    <a:pt x="58178" y="1976"/>
                  </a:cubicBezTo>
                  <a:lnTo>
                    <a:pt x="58178" y="1976"/>
                  </a:lnTo>
                  <a:cubicBezTo>
                    <a:pt x="59029" y="2949"/>
                    <a:pt x="60245" y="3466"/>
                    <a:pt x="61400" y="3466"/>
                  </a:cubicBezTo>
                </a:path>
              </a:pathLst>
            </a:custGeom>
            <a:noFill/>
            <a:ln cap="flat" cmpd="sng" w="79800">
              <a:solidFill>
                <a:schemeClr val="accent5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6_1_1">
    <p:bg>
      <p:bgPr>
        <a:solidFill>
          <a:schemeClr val="accent1"/>
        </a:solidFill>
      </p:bgPr>
    </p:bg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79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7" name="Google Shape;2367;p79"/>
          <p:cNvSpPr txBox="1"/>
          <p:nvPr>
            <p:ph idx="1" type="subTitle"/>
          </p:nvPr>
        </p:nvSpPr>
        <p:spPr>
          <a:xfrm>
            <a:off x="713225" y="1296975"/>
            <a:ext cx="36576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legreya Sans"/>
              <a:buNone/>
              <a:defRPr sz="1800"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368" name="Google Shape;2368;p79"/>
          <p:cNvSpPr txBox="1"/>
          <p:nvPr>
            <p:ph idx="2" type="subTitle"/>
          </p:nvPr>
        </p:nvSpPr>
        <p:spPr>
          <a:xfrm>
            <a:off x="720725" y="1828800"/>
            <a:ext cx="3657600" cy="30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2369" name="Google Shape;2369;p79"/>
          <p:cNvGrpSpPr/>
          <p:nvPr/>
        </p:nvGrpSpPr>
        <p:grpSpPr>
          <a:xfrm flipH="1">
            <a:off x="7874700" y="2227186"/>
            <a:ext cx="1269297" cy="2393867"/>
            <a:chOff x="-93500" y="1849248"/>
            <a:chExt cx="1269297" cy="2393867"/>
          </a:xfrm>
        </p:grpSpPr>
        <p:sp>
          <p:nvSpPr>
            <p:cNvPr id="2370" name="Google Shape;2370;p79"/>
            <p:cNvSpPr/>
            <p:nvPr/>
          </p:nvSpPr>
          <p:spPr>
            <a:xfrm>
              <a:off x="-93500" y="1849248"/>
              <a:ext cx="1183896" cy="2369347"/>
            </a:xfrm>
            <a:custGeom>
              <a:rect b="b" l="l" r="r" t="t"/>
              <a:pathLst>
                <a:path extrusionOk="0" h="42768" w="21369">
                  <a:moveTo>
                    <a:pt x="1" y="1"/>
                  </a:moveTo>
                  <a:lnTo>
                    <a:pt x="1" y="42767"/>
                  </a:lnTo>
                  <a:cubicBezTo>
                    <a:pt x="11794" y="42767"/>
                    <a:pt x="21369" y="33193"/>
                    <a:pt x="21369" y="21399"/>
                  </a:cubicBezTo>
                  <a:cubicBezTo>
                    <a:pt x="21369" y="9575"/>
                    <a:pt x="11794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9"/>
            <p:cNvSpPr/>
            <p:nvPr/>
          </p:nvSpPr>
          <p:spPr>
            <a:xfrm>
              <a:off x="-9816" y="1873768"/>
              <a:ext cx="1185614" cy="2369347"/>
            </a:xfrm>
            <a:custGeom>
              <a:rect b="b" l="l" r="r" t="t"/>
              <a:pathLst>
                <a:path extrusionOk="0" fill="none" h="42768" w="21400">
                  <a:moveTo>
                    <a:pt x="0" y="1"/>
                  </a:moveTo>
                  <a:lnTo>
                    <a:pt x="0" y="42767"/>
                  </a:lnTo>
                  <a:cubicBezTo>
                    <a:pt x="11824" y="42767"/>
                    <a:pt x="21399" y="33193"/>
                    <a:pt x="21399" y="21399"/>
                  </a:cubicBezTo>
                  <a:cubicBezTo>
                    <a:pt x="21399" y="9575"/>
                    <a:pt x="11824" y="1"/>
                    <a:pt x="0" y="1"/>
                  </a:cubicBezTo>
                  <a:close/>
                </a:path>
              </a:pathLst>
            </a:custGeom>
            <a:noFill/>
            <a:ln cap="flat" cmpd="sng" w="19000">
              <a:solidFill>
                <a:schemeClr val="l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2" name="Google Shape;2372;p79"/>
            <p:cNvGrpSpPr/>
            <p:nvPr/>
          </p:nvGrpSpPr>
          <p:grpSpPr>
            <a:xfrm>
              <a:off x="238719" y="2478666"/>
              <a:ext cx="589350" cy="1014019"/>
              <a:chOff x="832925" y="1132500"/>
              <a:chExt cx="376125" cy="647150"/>
            </a:xfrm>
          </p:grpSpPr>
          <p:sp>
            <p:nvSpPr>
              <p:cNvPr id="2373" name="Google Shape;2373;p79"/>
              <p:cNvSpPr/>
              <p:nvPr/>
            </p:nvSpPr>
            <p:spPr>
              <a:xfrm>
                <a:off x="870450" y="166872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667"/>
                    </a:moveTo>
                    <a:cubicBezTo>
                      <a:pt x="3036" y="667"/>
                      <a:pt x="3736" y="1401"/>
                      <a:pt x="3703" y="2168"/>
                    </a:cubicBezTo>
                    <a:cubicBezTo>
                      <a:pt x="3703" y="3002"/>
                      <a:pt x="3036" y="3669"/>
                      <a:pt x="2202" y="3669"/>
                    </a:cubicBezTo>
                    <a:cubicBezTo>
                      <a:pt x="1368" y="3669"/>
                      <a:pt x="701" y="3002"/>
                      <a:pt x="701" y="2168"/>
                    </a:cubicBezTo>
                    <a:cubicBezTo>
                      <a:pt x="701" y="1334"/>
                      <a:pt x="1368" y="667"/>
                      <a:pt x="2202" y="667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79"/>
              <p:cNvSpPr/>
              <p:nvPr/>
            </p:nvSpPr>
            <p:spPr>
              <a:xfrm>
                <a:off x="832925" y="1365175"/>
                <a:ext cx="110100" cy="110925"/>
              </a:xfrm>
              <a:custGeom>
                <a:rect b="b" l="l" r="r" t="t"/>
                <a:pathLst>
                  <a:path extrusionOk="0" h="4437" w="4404">
                    <a:moveTo>
                      <a:pt x="2202" y="701"/>
                    </a:moveTo>
                    <a:cubicBezTo>
                      <a:pt x="3036" y="701"/>
                      <a:pt x="3703" y="1368"/>
                      <a:pt x="3703" y="2202"/>
                    </a:cubicBezTo>
                    <a:cubicBezTo>
                      <a:pt x="3703" y="3036"/>
                      <a:pt x="3036" y="3669"/>
                      <a:pt x="2202" y="3669"/>
                    </a:cubicBezTo>
                    <a:cubicBezTo>
                      <a:pt x="1368" y="3669"/>
                      <a:pt x="701" y="3036"/>
                      <a:pt x="701" y="2202"/>
                    </a:cubicBezTo>
                    <a:cubicBezTo>
                      <a:pt x="701" y="1368"/>
                      <a:pt x="1368" y="701"/>
                      <a:pt x="2202" y="701"/>
                    </a:cubicBezTo>
                    <a:close/>
                    <a:moveTo>
                      <a:pt x="2202" y="0"/>
                    </a:moveTo>
                    <a:cubicBezTo>
                      <a:pt x="1001" y="0"/>
                      <a:pt x="0" y="1001"/>
                      <a:pt x="0" y="2235"/>
                    </a:cubicBezTo>
                    <a:cubicBezTo>
                      <a:pt x="0" y="3436"/>
                      <a:pt x="1001" y="4437"/>
                      <a:pt x="2202" y="4437"/>
                    </a:cubicBezTo>
                    <a:cubicBezTo>
                      <a:pt x="3403" y="4437"/>
                      <a:pt x="4403" y="3436"/>
                      <a:pt x="4403" y="2235"/>
                    </a:cubicBezTo>
                    <a:cubicBezTo>
                      <a:pt x="4403" y="1001"/>
                      <a:pt x="3403" y="0"/>
                      <a:pt x="2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79"/>
              <p:cNvSpPr/>
              <p:nvPr/>
            </p:nvSpPr>
            <p:spPr>
              <a:xfrm>
                <a:off x="1138125" y="1432700"/>
                <a:ext cx="16725" cy="55075"/>
              </a:xfrm>
              <a:custGeom>
                <a:rect b="b" l="l" r="r" t="t"/>
                <a:pathLst>
                  <a:path extrusionOk="0" h="2203" w="669">
                    <a:moveTo>
                      <a:pt x="335" y="1"/>
                    </a:moveTo>
                    <a:cubicBezTo>
                      <a:pt x="168" y="1"/>
                      <a:pt x="1" y="101"/>
                      <a:pt x="1" y="335"/>
                    </a:cubicBezTo>
                    <a:lnTo>
                      <a:pt x="1" y="1869"/>
                    </a:lnTo>
                    <a:cubicBezTo>
                      <a:pt x="1" y="2036"/>
                      <a:pt x="134" y="2203"/>
                      <a:pt x="335" y="2203"/>
                    </a:cubicBezTo>
                    <a:cubicBezTo>
                      <a:pt x="535" y="2203"/>
                      <a:pt x="668" y="2036"/>
                      <a:pt x="668" y="1869"/>
                    </a:cubicBezTo>
                    <a:lnTo>
                      <a:pt x="668" y="335"/>
                    </a:lnTo>
                    <a:cubicBezTo>
                      <a:pt x="668" y="168"/>
                      <a:pt x="5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79"/>
              <p:cNvSpPr/>
              <p:nvPr/>
            </p:nvSpPr>
            <p:spPr>
              <a:xfrm>
                <a:off x="1138125" y="1498600"/>
                <a:ext cx="16725" cy="55900"/>
              </a:xfrm>
              <a:custGeom>
                <a:rect b="b" l="l" r="r" t="t"/>
                <a:pathLst>
                  <a:path extrusionOk="0" h="2236" w="669">
                    <a:moveTo>
                      <a:pt x="335" y="0"/>
                    </a:moveTo>
                    <a:cubicBezTo>
                      <a:pt x="168" y="0"/>
                      <a:pt x="1" y="134"/>
                      <a:pt x="1" y="367"/>
                    </a:cubicBezTo>
                    <a:lnTo>
                      <a:pt x="1" y="1902"/>
                    </a:lnTo>
                    <a:cubicBezTo>
                      <a:pt x="1" y="2068"/>
                      <a:pt x="134" y="2235"/>
                      <a:pt x="335" y="2235"/>
                    </a:cubicBezTo>
                    <a:cubicBezTo>
                      <a:pt x="535" y="2235"/>
                      <a:pt x="668" y="2068"/>
                      <a:pt x="668" y="1902"/>
                    </a:cubicBezTo>
                    <a:lnTo>
                      <a:pt x="668" y="367"/>
                    </a:lnTo>
                    <a:cubicBezTo>
                      <a:pt x="668" y="200"/>
                      <a:pt x="535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79"/>
              <p:cNvSpPr/>
              <p:nvPr/>
            </p:nvSpPr>
            <p:spPr>
              <a:xfrm>
                <a:off x="1158150" y="148525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0"/>
                    </a:moveTo>
                    <a:cubicBezTo>
                      <a:pt x="167" y="0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5" y="501"/>
                      <a:pt x="2035" y="334"/>
                    </a:cubicBezTo>
                    <a:cubicBezTo>
                      <a:pt x="2035" y="167"/>
                      <a:pt x="1902" y="0"/>
                      <a:pt x="17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79"/>
              <p:cNvSpPr/>
              <p:nvPr/>
            </p:nvSpPr>
            <p:spPr>
              <a:xfrm>
                <a:off x="1084775" y="1485250"/>
                <a:ext cx="51725" cy="16700"/>
              </a:xfrm>
              <a:custGeom>
                <a:rect b="b" l="l" r="r" t="t"/>
                <a:pathLst>
                  <a:path extrusionOk="0" h="668" w="2069">
                    <a:moveTo>
                      <a:pt x="334" y="0"/>
                    </a:moveTo>
                    <a:cubicBezTo>
                      <a:pt x="167" y="0"/>
                      <a:pt x="0" y="134"/>
                      <a:pt x="0" y="334"/>
                    </a:cubicBezTo>
                    <a:cubicBezTo>
                      <a:pt x="0" y="501"/>
                      <a:pt x="134" y="668"/>
                      <a:pt x="334" y="668"/>
                    </a:cubicBezTo>
                    <a:lnTo>
                      <a:pt x="1735" y="668"/>
                    </a:lnTo>
                    <a:cubicBezTo>
                      <a:pt x="1868" y="668"/>
                      <a:pt x="2068" y="501"/>
                      <a:pt x="2068" y="334"/>
                    </a:cubicBezTo>
                    <a:cubicBezTo>
                      <a:pt x="2068" y="167"/>
                      <a:pt x="1935" y="0"/>
                      <a:pt x="1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79"/>
              <p:cNvSpPr/>
              <p:nvPr/>
            </p:nvSpPr>
            <p:spPr>
              <a:xfrm>
                <a:off x="1101450" y="1132500"/>
                <a:ext cx="16700" cy="55050"/>
              </a:xfrm>
              <a:custGeom>
                <a:rect b="b" l="l" r="r" t="t"/>
                <a:pathLst>
                  <a:path extrusionOk="0" h="2202" w="668">
                    <a:moveTo>
                      <a:pt x="334" y="0"/>
                    </a:moveTo>
                    <a:cubicBezTo>
                      <a:pt x="167" y="0"/>
                      <a:pt x="0" y="100"/>
                      <a:pt x="0" y="334"/>
                    </a:cubicBezTo>
                    <a:lnTo>
                      <a:pt x="0" y="1868"/>
                    </a:lnTo>
                    <a:cubicBezTo>
                      <a:pt x="0" y="2035"/>
                      <a:pt x="134" y="2202"/>
                      <a:pt x="334" y="2202"/>
                    </a:cubicBezTo>
                    <a:cubicBezTo>
                      <a:pt x="567" y="2202"/>
                      <a:pt x="667" y="2035"/>
                      <a:pt x="667" y="1868"/>
                    </a:cubicBezTo>
                    <a:lnTo>
                      <a:pt x="667" y="334"/>
                    </a:lnTo>
                    <a:cubicBezTo>
                      <a:pt x="667" y="167"/>
                      <a:pt x="567" y="0"/>
                      <a:pt x="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79"/>
              <p:cNvSpPr/>
              <p:nvPr/>
            </p:nvSpPr>
            <p:spPr>
              <a:xfrm>
                <a:off x="1101450" y="1199200"/>
                <a:ext cx="16700" cy="55075"/>
              </a:xfrm>
              <a:custGeom>
                <a:rect b="b" l="l" r="r" t="t"/>
                <a:pathLst>
                  <a:path extrusionOk="0" h="2203" w="668">
                    <a:moveTo>
                      <a:pt x="334" y="1"/>
                    </a:moveTo>
                    <a:cubicBezTo>
                      <a:pt x="167" y="1"/>
                      <a:pt x="0" y="101"/>
                      <a:pt x="0" y="335"/>
                    </a:cubicBezTo>
                    <a:lnTo>
                      <a:pt x="0" y="1869"/>
                    </a:lnTo>
                    <a:cubicBezTo>
                      <a:pt x="0" y="2036"/>
                      <a:pt x="134" y="2203"/>
                      <a:pt x="334" y="2203"/>
                    </a:cubicBezTo>
                    <a:cubicBezTo>
                      <a:pt x="567" y="2203"/>
                      <a:pt x="667" y="2036"/>
                      <a:pt x="667" y="1869"/>
                    </a:cubicBezTo>
                    <a:lnTo>
                      <a:pt x="667" y="335"/>
                    </a:lnTo>
                    <a:cubicBezTo>
                      <a:pt x="667" y="168"/>
                      <a:pt x="5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79"/>
              <p:cNvSpPr/>
              <p:nvPr/>
            </p:nvSpPr>
            <p:spPr>
              <a:xfrm>
                <a:off x="1121450" y="1184200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34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36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79"/>
              <p:cNvSpPr/>
              <p:nvPr/>
            </p:nvSpPr>
            <p:spPr>
              <a:xfrm>
                <a:off x="1048900" y="1185594"/>
                <a:ext cx="50900" cy="16700"/>
              </a:xfrm>
              <a:custGeom>
                <a:rect b="b" l="l" r="r" t="t"/>
                <a:pathLst>
                  <a:path extrusionOk="0" h="668" w="2036">
                    <a:moveTo>
                      <a:pt x="334" y="1"/>
                    </a:moveTo>
                    <a:cubicBezTo>
                      <a:pt x="168" y="1"/>
                      <a:pt x="1" y="134"/>
                      <a:pt x="1" y="334"/>
                    </a:cubicBezTo>
                    <a:cubicBezTo>
                      <a:pt x="1" y="501"/>
                      <a:pt x="101" y="668"/>
                      <a:pt x="334" y="668"/>
                    </a:cubicBezTo>
                    <a:lnTo>
                      <a:pt x="1702" y="668"/>
                    </a:lnTo>
                    <a:cubicBezTo>
                      <a:pt x="1869" y="668"/>
                      <a:pt x="2036" y="534"/>
                      <a:pt x="2036" y="334"/>
                    </a:cubicBezTo>
                    <a:cubicBezTo>
                      <a:pt x="2036" y="167"/>
                      <a:pt x="1902" y="1"/>
                      <a:pt x="1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3" name="Google Shape;2383;p79"/>
          <p:cNvGrpSpPr/>
          <p:nvPr/>
        </p:nvGrpSpPr>
        <p:grpSpPr>
          <a:xfrm>
            <a:off x="720737" y="4386990"/>
            <a:ext cx="1366658" cy="212443"/>
            <a:chOff x="713225" y="4468250"/>
            <a:chExt cx="1036525" cy="161125"/>
          </a:xfrm>
        </p:grpSpPr>
        <p:sp>
          <p:nvSpPr>
            <p:cNvPr id="2384" name="Google Shape;2384;p79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9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9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9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9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9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9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9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9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9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9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9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9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9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9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9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">
    <p:bg>
      <p:bgPr>
        <a:solidFill>
          <a:schemeClr val="accent1"/>
        </a:solidFill>
      </p:bgPr>
    </p:bg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0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02" name="Google Shape;2402;p80"/>
          <p:cNvGrpSpPr/>
          <p:nvPr/>
        </p:nvGrpSpPr>
        <p:grpSpPr>
          <a:xfrm>
            <a:off x="-321650" y="4208650"/>
            <a:ext cx="1034975" cy="380725"/>
            <a:chOff x="713225" y="4249875"/>
            <a:chExt cx="1034975" cy="380725"/>
          </a:xfrm>
        </p:grpSpPr>
        <p:grpSp>
          <p:nvGrpSpPr>
            <p:cNvPr id="2403" name="Google Shape;2403;p80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2404" name="Google Shape;2404;p80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80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80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80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80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80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80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80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2" name="Google Shape;2412;p80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2413" name="Google Shape;2413;p80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80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80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80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80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80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80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80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1" name="Google Shape;2421;p80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2422" name="Google Shape;2422;p80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80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80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80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80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80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80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80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0" name="Google Shape;2430;p80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2431" name="Google Shape;2431;p80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80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80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80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80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80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80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80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9" name="Google Shape;2439;p80"/>
          <p:cNvGrpSpPr/>
          <p:nvPr/>
        </p:nvGrpSpPr>
        <p:grpSpPr>
          <a:xfrm>
            <a:off x="8430775" y="539500"/>
            <a:ext cx="1034975" cy="380725"/>
            <a:chOff x="713225" y="4249875"/>
            <a:chExt cx="1034975" cy="380725"/>
          </a:xfrm>
        </p:grpSpPr>
        <p:grpSp>
          <p:nvGrpSpPr>
            <p:cNvPr id="2440" name="Google Shape;2440;p80"/>
            <p:cNvGrpSpPr/>
            <p:nvPr/>
          </p:nvGrpSpPr>
          <p:grpSpPr>
            <a:xfrm>
              <a:off x="713225" y="4577400"/>
              <a:ext cx="1034975" cy="53200"/>
              <a:chOff x="713225" y="4577400"/>
              <a:chExt cx="1034975" cy="53200"/>
            </a:xfrm>
          </p:grpSpPr>
          <p:sp>
            <p:nvSpPr>
              <p:cNvPr id="2441" name="Google Shape;2441;p80"/>
              <p:cNvSpPr/>
              <p:nvPr/>
            </p:nvSpPr>
            <p:spPr>
              <a:xfrm>
                <a:off x="16950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7" y="0"/>
                      <a:pt x="0" y="487"/>
                      <a:pt x="0" y="1064"/>
                    </a:cubicBezTo>
                    <a:cubicBezTo>
                      <a:pt x="0" y="1672"/>
                      <a:pt x="487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80"/>
              <p:cNvSpPr/>
              <p:nvPr/>
            </p:nvSpPr>
            <p:spPr>
              <a:xfrm>
                <a:off x="1564300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80"/>
              <p:cNvSpPr/>
              <p:nvPr/>
            </p:nvSpPr>
            <p:spPr>
              <a:xfrm>
                <a:off x="140622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5" y="0"/>
                    </a:moveTo>
                    <a:cubicBezTo>
                      <a:pt x="487" y="0"/>
                      <a:pt x="1" y="487"/>
                      <a:pt x="1" y="1064"/>
                    </a:cubicBezTo>
                    <a:cubicBezTo>
                      <a:pt x="1" y="1672"/>
                      <a:pt x="487" y="2128"/>
                      <a:pt x="1065" y="2128"/>
                    </a:cubicBezTo>
                    <a:cubicBezTo>
                      <a:pt x="1673" y="2128"/>
                      <a:pt x="2129" y="1672"/>
                      <a:pt x="2129" y="1064"/>
                    </a:cubicBezTo>
                    <a:cubicBezTo>
                      <a:pt x="2129" y="487"/>
                      <a:pt x="1673" y="0"/>
                      <a:pt x="10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80"/>
              <p:cNvSpPr/>
              <p:nvPr/>
            </p:nvSpPr>
            <p:spPr>
              <a:xfrm>
                <a:off x="12747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80"/>
              <p:cNvSpPr/>
              <p:nvPr/>
            </p:nvSpPr>
            <p:spPr>
              <a:xfrm>
                <a:off x="1126600" y="4577400"/>
                <a:ext cx="52450" cy="53200"/>
              </a:xfrm>
              <a:custGeom>
                <a:rect b="b" l="l" r="r" t="t"/>
                <a:pathLst>
                  <a:path extrusionOk="0" h="2128" w="209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098" y="1672"/>
                      <a:pt x="2098" y="1064"/>
                    </a:cubicBezTo>
                    <a:cubicBezTo>
                      <a:pt x="209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80"/>
              <p:cNvSpPr/>
              <p:nvPr/>
            </p:nvSpPr>
            <p:spPr>
              <a:xfrm>
                <a:off x="994375" y="4577400"/>
                <a:ext cx="53225" cy="53200"/>
              </a:xfrm>
              <a:custGeom>
                <a:rect b="b" l="l" r="r" t="t"/>
                <a:pathLst>
                  <a:path extrusionOk="0" h="2128" w="2129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2" y="2128"/>
                      <a:pt x="2128" y="1672"/>
                      <a:pt x="2128" y="1064"/>
                    </a:cubicBezTo>
                    <a:cubicBezTo>
                      <a:pt x="2128" y="487"/>
                      <a:pt x="164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80"/>
              <p:cNvSpPr/>
              <p:nvPr/>
            </p:nvSpPr>
            <p:spPr>
              <a:xfrm>
                <a:off x="8439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86" y="0"/>
                      <a:pt x="0" y="487"/>
                      <a:pt x="0" y="1064"/>
                    </a:cubicBezTo>
                    <a:cubicBezTo>
                      <a:pt x="0" y="1672"/>
                      <a:pt x="486" y="2128"/>
                      <a:pt x="1064" y="2128"/>
                    </a:cubicBezTo>
                    <a:cubicBezTo>
                      <a:pt x="1672" y="2128"/>
                      <a:pt x="2128" y="1672"/>
                      <a:pt x="2128" y="1064"/>
                    </a:cubicBezTo>
                    <a:cubicBezTo>
                      <a:pt x="2128" y="487"/>
                      <a:pt x="1672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80"/>
              <p:cNvSpPr/>
              <p:nvPr/>
            </p:nvSpPr>
            <p:spPr>
              <a:xfrm>
                <a:off x="713225" y="4577400"/>
                <a:ext cx="53200" cy="53200"/>
              </a:xfrm>
              <a:custGeom>
                <a:rect b="b" l="l" r="r" t="t"/>
                <a:pathLst>
                  <a:path extrusionOk="0" h="2128" w="2128">
                    <a:moveTo>
                      <a:pt x="1064" y="0"/>
                    </a:moveTo>
                    <a:cubicBezTo>
                      <a:pt x="456" y="0"/>
                      <a:pt x="0" y="487"/>
                      <a:pt x="0" y="1064"/>
                    </a:cubicBezTo>
                    <a:cubicBezTo>
                      <a:pt x="0" y="167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9" name="Google Shape;2449;p80"/>
            <p:cNvGrpSpPr/>
            <p:nvPr/>
          </p:nvGrpSpPr>
          <p:grpSpPr>
            <a:xfrm>
              <a:off x="713225" y="4468725"/>
              <a:ext cx="1034975" cy="53225"/>
              <a:chOff x="713225" y="4468725"/>
              <a:chExt cx="1034975" cy="53225"/>
            </a:xfrm>
          </p:grpSpPr>
          <p:sp>
            <p:nvSpPr>
              <p:cNvPr id="2450" name="Google Shape;2450;p80"/>
              <p:cNvSpPr/>
              <p:nvPr/>
            </p:nvSpPr>
            <p:spPr>
              <a:xfrm>
                <a:off x="16950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80"/>
              <p:cNvSpPr/>
              <p:nvPr/>
            </p:nvSpPr>
            <p:spPr>
              <a:xfrm>
                <a:off x="1564300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80"/>
              <p:cNvSpPr/>
              <p:nvPr/>
            </p:nvSpPr>
            <p:spPr>
              <a:xfrm>
                <a:off x="140622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80"/>
              <p:cNvSpPr/>
              <p:nvPr/>
            </p:nvSpPr>
            <p:spPr>
              <a:xfrm>
                <a:off x="12747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80"/>
              <p:cNvSpPr/>
              <p:nvPr/>
            </p:nvSpPr>
            <p:spPr>
              <a:xfrm>
                <a:off x="1126600" y="446872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80"/>
              <p:cNvSpPr/>
              <p:nvPr/>
            </p:nvSpPr>
            <p:spPr>
              <a:xfrm>
                <a:off x="994375" y="446872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80"/>
              <p:cNvSpPr/>
              <p:nvPr/>
            </p:nvSpPr>
            <p:spPr>
              <a:xfrm>
                <a:off x="8439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80"/>
              <p:cNvSpPr/>
              <p:nvPr/>
            </p:nvSpPr>
            <p:spPr>
              <a:xfrm>
                <a:off x="713225" y="446872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8" name="Google Shape;2458;p80"/>
            <p:cNvGrpSpPr/>
            <p:nvPr/>
          </p:nvGrpSpPr>
          <p:grpSpPr>
            <a:xfrm>
              <a:off x="713225" y="4359300"/>
              <a:ext cx="1034975" cy="53225"/>
              <a:chOff x="713225" y="4359300"/>
              <a:chExt cx="1034975" cy="53225"/>
            </a:xfrm>
          </p:grpSpPr>
          <p:sp>
            <p:nvSpPr>
              <p:cNvPr id="2459" name="Google Shape;2459;p80"/>
              <p:cNvSpPr/>
              <p:nvPr/>
            </p:nvSpPr>
            <p:spPr>
              <a:xfrm>
                <a:off x="16950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5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80"/>
              <p:cNvSpPr/>
              <p:nvPr/>
            </p:nvSpPr>
            <p:spPr>
              <a:xfrm>
                <a:off x="1564300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80"/>
              <p:cNvSpPr/>
              <p:nvPr/>
            </p:nvSpPr>
            <p:spPr>
              <a:xfrm>
                <a:off x="140622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5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5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80"/>
              <p:cNvSpPr/>
              <p:nvPr/>
            </p:nvSpPr>
            <p:spPr>
              <a:xfrm>
                <a:off x="12747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80"/>
              <p:cNvSpPr/>
              <p:nvPr/>
            </p:nvSpPr>
            <p:spPr>
              <a:xfrm>
                <a:off x="1126600" y="4359300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80"/>
              <p:cNvSpPr/>
              <p:nvPr/>
            </p:nvSpPr>
            <p:spPr>
              <a:xfrm>
                <a:off x="994375" y="4359300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5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80"/>
              <p:cNvSpPr/>
              <p:nvPr/>
            </p:nvSpPr>
            <p:spPr>
              <a:xfrm>
                <a:off x="8439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5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5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80"/>
              <p:cNvSpPr/>
              <p:nvPr/>
            </p:nvSpPr>
            <p:spPr>
              <a:xfrm>
                <a:off x="713225" y="4359300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5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5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7" name="Google Shape;2467;p80"/>
            <p:cNvGrpSpPr/>
            <p:nvPr/>
          </p:nvGrpSpPr>
          <p:grpSpPr>
            <a:xfrm>
              <a:off x="713225" y="4249875"/>
              <a:ext cx="1034975" cy="53225"/>
              <a:chOff x="713225" y="4249875"/>
              <a:chExt cx="1034975" cy="53225"/>
            </a:xfrm>
          </p:grpSpPr>
          <p:sp>
            <p:nvSpPr>
              <p:cNvPr id="2468" name="Google Shape;2468;p80"/>
              <p:cNvSpPr/>
              <p:nvPr/>
            </p:nvSpPr>
            <p:spPr>
              <a:xfrm>
                <a:off x="16950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7" y="1"/>
                      <a:pt x="0" y="487"/>
                      <a:pt x="0" y="1065"/>
                    </a:cubicBezTo>
                    <a:cubicBezTo>
                      <a:pt x="0" y="1642"/>
                      <a:pt x="487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80"/>
              <p:cNvSpPr/>
              <p:nvPr/>
            </p:nvSpPr>
            <p:spPr>
              <a:xfrm>
                <a:off x="1564300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80"/>
              <p:cNvSpPr/>
              <p:nvPr/>
            </p:nvSpPr>
            <p:spPr>
              <a:xfrm>
                <a:off x="140622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5" y="1"/>
                    </a:moveTo>
                    <a:cubicBezTo>
                      <a:pt x="487" y="1"/>
                      <a:pt x="1" y="487"/>
                      <a:pt x="1" y="1065"/>
                    </a:cubicBezTo>
                    <a:cubicBezTo>
                      <a:pt x="1" y="1642"/>
                      <a:pt x="487" y="2128"/>
                      <a:pt x="1065" y="2128"/>
                    </a:cubicBezTo>
                    <a:cubicBezTo>
                      <a:pt x="1673" y="2128"/>
                      <a:pt x="2129" y="1642"/>
                      <a:pt x="2129" y="1065"/>
                    </a:cubicBezTo>
                    <a:cubicBezTo>
                      <a:pt x="2129" y="487"/>
                      <a:pt x="1673" y="1"/>
                      <a:pt x="10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80"/>
              <p:cNvSpPr/>
              <p:nvPr/>
            </p:nvSpPr>
            <p:spPr>
              <a:xfrm>
                <a:off x="12747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80"/>
              <p:cNvSpPr/>
              <p:nvPr/>
            </p:nvSpPr>
            <p:spPr>
              <a:xfrm>
                <a:off x="1126600" y="4249875"/>
                <a:ext cx="52450" cy="53225"/>
              </a:xfrm>
              <a:custGeom>
                <a:rect b="b" l="l" r="r" t="t"/>
                <a:pathLst>
                  <a:path extrusionOk="0" h="2129" w="209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098" y="1642"/>
                      <a:pt x="2098" y="1065"/>
                    </a:cubicBezTo>
                    <a:cubicBezTo>
                      <a:pt x="209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80"/>
              <p:cNvSpPr/>
              <p:nvPr/>
            </p:nvSpPr>
            <p:spPr>
              <a:xfrm>
                <a:off x="994375" y="4249875"/>
                <a:ext cx="53225" cy="53225"/>
              </a:xfrm>
              <a:custGeom>
                <a:rect b="b" l="l" r="r" t="t"/>
                <a:pathLst>
                  <a:path extrusionOk="0" h="2129" w="2129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2" y="2128"/>
                      <a:pt x="2128" y="1642"/>
                      <a:pt x="2128" y="1065"/>
                    </a:cubicBezTo>
                    <a:cubicBezTo>
                      <a:pt x="2128" y="487"/>
                      <a:pt x="164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80"/>
              <p:cNvSpPr/>
              <p:nvPr/>
            </p:nvSpPr>
            <p:spPr>
              <a:xfrm>
                <a:off x="8439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86" y="1"/>
                      <a:pt x="0" y="487"/>
                      <a:pt x="0" y="1065"/>
                    </a:cubicBezTo>
                    <a:cubicBezTo>
                      <a:pt x="0" y="1642"/>
                      <a:pt x="486" y="2128"/>
                      <a:pt x="1064" y="2128"/>
                    </a:cubicBezTo>
                    <a:cubicBezTo>
                      <a:pt x="1672" y="2128"/>
                      <a:pt x="2128" y="1642"/>
                      <a:pt x="2128" y="1065"/>
                    </a:cubicBezTo>
                    <a:cubicBezTo>
                      <a:pt x="2128" y="487"/>
                      <a:pt x="1672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80"/>
              <p:cNvSpPr/>
              <p:nvPr/>
            </p:nvSpPr>
            <p:spPr>
              <a:xfrm>
                <a:off x="713225" y="42498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1"/>
                    </a:moveTo>
                    <a:cubicBezTo>
                      <a:pt x="456" y="1"/>
                      <a:pt x="0" y="487"/>
                      <a:pt x="0" y="1065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42"/>
                      <a:pt x="2128" y="1065"/>
                    </a:cubicBezTo>
                    <a:cubicBezTo>
                      <a:pt x="2128" y="487"/>
                      <a:pt x="1641" y="1"/>
                      <a:pt x="1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8">
    <p:bg>
      <p:bgPr>
        <a:solidFill>
          <a:schemeClr val="accent1"/>
        </a:solidFill>
      </p:bgPr>
    </p:bg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7" name="Google Shape;2477;p81"/>
          <p:cNvGrpSpPr/>
          <p:nvPr/>
        </p:nvGrpSpPr>
        <p:grpSpPr>
          <a:xfrm>
            <a:off x="7898919" y="548641"/>
            <a:ext cx="531845" cy="538387"/>
            <a:chOff x="418544" y="539491"/>
            <a:chExt cx="531845" cy="538387"/>
          </a:xfrm>
        </p:grpSpPr>
        <p:sp>
          <p:nvSpPr>
            <p:cNvPr id="2478" name="Google Shape;2478;p81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1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1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1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1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3" name="Google Shape;2483;p81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84" name="Google Shape;2484;p81"/>
          <p:cNvGrpSpPr/>
          <p:nvPr/>
        </p:nvGrpSpPr>
        <p:grpSpPr>
          <a:xfrm flipH="1">
            <a:off x="713219" y="548641"/>
            <a:ext cx="531845" cy="538387"/>
            <a:chOff x="418544" y="539491"/>
            <a:chExt cx="531845" cy="538387"/>
          </a:xfrm>
        </p:grpSpPr>
        <p:sp>
          <p:nvSpPr>
            <p:cNvPr id="2485" name="Google Shape;2485;p81"/>
            <p:cNvSpPr/>
            <p:nvPr/>
          </p:nvSpPr>
          <p:spPr>
            <a:xfrm>
              <a:off x="418544" y="904069"/>
              <a:ext cx="172516" cy="173808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1"/>
            <p:cNvSpPr/>
            <p:nvPr/>
          </p:nvSpPr>
          <p:spPr>
            <a:xfrm>
              <a:off x="839296" y="539491"/>
              <a:ext cx="26167" cy="86258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1"/>
            <p:cNvSpPr/>
            <p:nvPr/>
          </p:nvSpPr>
          <p:spPr>
            <a:xfrm>
              <a:off x="839296" y="644003"/>
              <a:ext cx="26167" cy="86297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1"/>
            <p:cNvSpPr/>
            <p:nvPr/>
          </p:nvSpPr>
          <p:spPr>
            <a:xfrm>
              <a:off x="870634" y="620500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1"/>
            <p:cNvSpPr/>
            <p:nvPr/>
          </p:nvSpPr>
          <p:spPr>
            <a:xfrm>
              <a:off x="756955" y="622684"/>
              <a:ext cx="79755" cy="26167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82"/>
          <p:cNvSpPr/>
          <p:nvPr/>
        </p:nvSpPr>
        <p:spPr>
          <a:xfrm>
            <a:off x="0" y="2823824"/>
            <a:ext cx="1235502" cy="2472739"/>
          </a:xfrm>
          <a:custGeom>
            <a:rect b="b" l="l" r="r" t="t"/>
            <a:pathLst>
              <a:path extrusionOk="0" h="42768" w="21369">
                <a:moveTo>
                  <a:pt x="1" y="1"/>
                </a:moveTo>
                <a:lnTo>
                  <a:pt x="1" y="42767"/>
                </a:lnTo>
                <a:cubicBezTo>
                  <a:pt x="11794" y="42767"/>
                  <a:pt x="21369" y="33193"/>
                  <a:pt x="21369" y="21399"/>
                </a:cubicBezTo>
                <a:cubicBezTo>
                  <a:pt x="21369" y="9575"/>
                  <a:pt x="11794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82"/>
          <p:cNvSpPr/>
          <p:nvPr/>
        </p:nvSpPr>
        <p:spPr>
          <a:xfrm>
            <a:off x="265382" y="2823824"/>
            <a:ext cx="1237295" cy="2472739"/>
          </a:xfrm>
          <a:custGeom>
            <a:rect b="b" l="l" r="r" t="t"/>
            <a:pathLst>
              <a:path extrusionOk="0" fill="none" h="42768" w="21400">
                <a:moveTo>
                  <a:pt x="0" y="1"/>
                </a:moveTo>
                <a:lnTo>
                  <a:pt x="0" y="42767"/>
                </a:lnTo>
                <a:cubicBezTo>
                  <a:pt x="11824" y="42767"/>
                  <a:pt x="21399" y="33193"/>
                  <a:pt x="21399" y="21399"/>
                </a:cubicBezTo>
                <a:cubicBezTo>
                  <a:pt x="21399" y="9575"/>
                  <a:pt x="11824" y="1"/>
                  <a:pt x="0" y="1"/>
                </a:cubicBezTo>
                <a:close/>
              </a:path>
            </a:pathLst>
          </a:custGeom>
          <a:noFill/>
          <a:ln cap="flat" cmpd="sng" w="19000">
            <a:solidFill>
              <a:schemeClr val="accent4"/>
            </a:solidFill>
            <a:prstDash val="solid"/>
            <a:miter lim="3039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3" name="Google Shape;2493;p82"/>
          <p:cNvGrpSpPr/>
          <p:nvPr/>
        </p:nvGrpSpPr>
        <p:grpSpPr>
          <a:xfrm>
            <a:off x="940387" y="4041590"/>
            <a:ext cx="1366658" cy="212443"/>
            <a:chOff x="713225" y="4468250"/>
            <a:chExt cx="1036525" cy="161125"/>
          </a:xfrm>
        </p:grpSpPr>
        <p:sp>
          <p:nvSpPr>
            <p:cNvPr id="2494" name="Google Shape;2494;p82"/>
            <p:cNvSpPr/>
            <p:nvPr/>
          </p:nvSpPr>
          <p:spPr>
            <a:xfrm>
              <a:off x="16965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2"/>
            <p:cNvSpPr/>
            <p:nvPr/>
          </p:nvSpPr>
          <p:spPr>
            <a:xfrm>
              <a:off x="15658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87"/>
                    <a:pt x="1" y="1065"/>
                  </a:cubicBezTo>
                  <a:cubicBezTo>
                    <a:pt x="1" y="1673"/>
                    <a:pt x="456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2"/>
            <p:cNvSpPr/>
            <p:nvPr/>
          </p:nvSpPr>
          <p:spPr>
            <a:xfrm>
              <a:off x="14070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9" y="1673"/>
                    <a:pt x="2129" y="1065"/>
                  </a:cubicBezTo>
                  <a:cubicBezTo>
                    <a:pt x="2129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2"/>
            <p:cNvSpPr/>
            <p:nvPr/>
          </p:nvSpPr>
          <p:spPr>
            <a:xfrm>
              <a:off x="12755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2"/>
            <p:cNvSpPr/>
            <p:nvPr/>
          </p:nvSpPr>
          <p:spPr>
            <a:xfrm>
              <a:off x="11266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2"/>
            <p:cNvSpPr/>
            <p:nvPr/>
          </p:nvSpPr>
          <p:spPr>
            <a:xfrm>
              <a:off x="99590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87"/>
                    <a:pt x="1" y="1065"/>
                  </a:cubicBezTo>
                  <a:cubicBezTo>
                    <a:pt x="1" y="1673"/>
                    <a:pt x="457" y="2129"/>
                    <a:pt x="1065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2"/>
            <p:cNvSpPr/>
            <p:nvPr/>
          </p:nvSpPr>
          <p:spPr>
            <a:xfrm>
              <a:off x="845450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87"/>
                    <a:pt x="0" y="1065"/>
                  </a:cubicBezTo>
                  <a:cubicBezTo>
                    <a:pt x="0" y="1673"/>
                    <a:pt x="487" y="2129"/>
                    <a:pt x="1064" y="2129"/>
                  </a:cubicBezTo>
                  <a:cubicBezTo>
                    <a:pt x="1642" y="2129"/>
                    <a:pt x="2128" y="1673"/>
                    <a:pt x="2128" y="1065"/>
                  </a:cubicBezTo>
                  <a:cubicBezTo>
                    <a:pt x="2128" y="48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2"/>
            <p:cNvSpPr/>
            <p:nvPr/>
          </p:nvSpPr>
          <p:spPr>
            <a:xfrm>
              <a:off x="713225" y="45761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87"/>
                    <a:pt x="1" y="1065"/>
                  </a:cubicBezTo>
                  <a:cubicBezTo>
                    <a:pt x="1" y="1673"/>
                    <a:pt x="487" y="2129"/>
                    <a:pt x="1064" y="2129"/>
                  </a:cubicBezTo>
                  <a:cubicBezTo>
                    <a:pt x="1672" y="2129"/>
                    <a:pt x="2128" y="1673"/>
                    <a:pt x="2128" y="1065"/>
                  </a:cubicBezTo>
                  <a:cubicBezTo>
                    <a:pt x="2128" y="48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2"/>
            <p:cNvSpPr/>
            <p:nvPr/>
          </p:nvSpPr>
          <p:spPr>
            <a:xfrm>
              <a:off x="16965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2"/>
            <p:cNvSpPr/>
            <p:nvPr/>
          </p:nvSpPr>
          <p:spPr>
            <a:xfrm>
              <a:off x="15658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56" y="1"/>
                    <a:pt x="1" y="457"/>
                    <a:pt x="1" y="1065"/>
                  </a:cubicBezTo>
                  <a:cubicBezTo>
                    <a:pt x="1" y="1642"/>
                    <a:pt x="456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2"/>
            <p:cNvSpPr/>
            <p:nvPr/>
          </p:nvSpPr>
          <p:spPr>
            <a:xfrm>
              <a:off x="14070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9" y="1642"/>
                    <a:pt x="2129" y="1065"/>
                  </a:cubicBezTo>
                  <a:cubicBezTo>
                    <a:pt x="2129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2"/>
            <p:cNvSpPr/>
            <p:nvPr/>
          </p:nvSpPr>
          <p:spPr>
            <a:xfrm>
              <a:off x="12755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2"/>
            <p:cNvSpPr/>
            <p:nvPr/>
          </p:nvSpPr>
          <p:spPr>
            <a:xfrm>
              <a:off x="11266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2"/>
            <p:cNvSpPr/>
            <p:nvPr/>
          </p:nvSpPr>
          <p:spPr>
            <a:xfrm>
              <a:off x="99590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5" y="1"/>
                  </a:moveTo>
                  <a:cubicBezTo>
                    <a:pt x="457" y="1"/>
                    <a:pt x="1" y="457"/>
                    <a:pt x="1" y="1065"/>
                  </a:cubicBezTo>
                  <a:cubicBezTo>
                    <a:pt x="1" y="1642"/>
                    <a:pt x="457" y="2128"/>
                    <a:pt x="1065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2"/>
            <p:cNvSpPr/>
            <p:nvPr/>
          </p:nvSpPr>
          <p:spPr>
            <a:xfrm>
              <a:off x="845450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0" y="457"/>
                    <a:pt x="0" y="1065"/>
                  </a:cubicBezTo>
                  <a:cubicBezTo>
                    <a:pt x="0" y="1642"/>
                    <a:pt x="487" y="2128"/>
                    <a:pt x="1064" y="2128"/>
                  </a:cubicBezTo>
                  <a:cubicBezTo>
                    <a:pt x="1642" y="2128"/>
                    <a:pt x="2128" y="1642"/>
                    <a:pt x="2128" y="1065"/>
                  </a:cubicBezTo>
                  <a:cubicBezTo>
                    <a:pt x="2128" y="457"/>
                    <a:pt x="164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2"/>
            <p:cNvSpPr/>
            <p:nvPr/>
          </p:nvSpPr>
          <p:spPr>
            <a:xfrm>
              <a:off x="713225" y="4468250"/>
              <a:ext cx="53225" cy="53225"/>
            </a:xfrm>
            <a:custGeom>
              <a:rect b="b" l="l" r="r" t="t"/>
              <a:pathLst>
                <a:path extrusionOk="0" h="2129" w="2129">
                  <a:moveTo>
                    <a:pt x="1064" y="1"/>
                  </a:moveTo>
                  <a:cubicBezTo>
                    <a:pt x="487" y="1"/>
                    <a:pt x="1" y="457"/>
                    <a:pt x="1" y="1065"/>
                  </a:cubicBezTo>
                  <a:cubicBezTo>
                    <a:pt x="1" y="1642"/>
                    <a:pt x="487" y="2128"/>
                    <a:pt x="1064" y="2128"/>
                  </a:cubicBezTo>
                  <a:cubicBezTo>
                    <a:pt x="1672" y="2128"/>
                    <a:pt x="2128" y="1642"/>
                    <a:pt x="2128" y="1065"/>
                  </a:cubicBezTo>
                  <a:cubicBezTo>
                    <a:pt x="2128" y="457"/>
                    <a:pt x="1672" y="1"/>
                    <a:pt x="10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0" name="Google Shape;2510;p82"/>
          <p:cNvSpPr/>
          <p:nvPr/>
        </p:nvSpPr>
        <p:spPr>
          <a:xfrm rot="8100000">
            <a:off x="6212533" y="1969752"/>
            <a:ext cx="2639347" cy="2639347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1" name="Google Shape;2511;p82"/>
          <p:cNvGrpSpPr/>
          <p:nvPr/>
        </p:nvGrpSpPr>
        <p:grpSpPr>
          <a:xfrm>
            <a:off x="4277694" y="116553"/>
            <a:ext cx="589350" cy="1014019"/>
            <a:chOff x="832925" y="1132500"/>
            <a:chExt cx="376125" cy="647150"/>
          </a:xfrm>
        </p:grpSpPr>
        <p:sp>
          <p:nvSpPr>
            <p:cNvPr id="2512" name="Google Shape;2512;p82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2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2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2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2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2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2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2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2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2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2" name="Google Shape;2522;p82"/>
          <p:cNvSpPr txBox="1"/>
          <p:nvPr>
            <p:ph type="title"/>
          </p:nvPr>
        </p:nvSpPr>
        <p:spPr>
          <a:xfrm>
            <a:off x="2743200" y="1233450"/>
            <a:ext cx="3657600" cy="6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3" name="Google Shape;2523;p82"/>
          <p:cNvSpPr txBox="1"/>
          <p:nvPr/>
        </p:nvSpPr>
        <p:spPr>
          <a:xfrm>
            <a:off x="2926050" y="3922776"/>
            <a:ext cx="329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</a:t>
            </a: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including icons </a:t>
            </a: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and infographics &amp; images </a:t>
            </a:r>
            <a:r>
              <a:rPr b="1"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4" name="Google Shape;2524;p82"/>
          <p:cNvSpPr txBox="1"/>
          <p:nvPr>
            <p:ph idx="1" type="subTitle"/>
          </p:nvPr>
        </p:nvSpPr>
        <p:spPr>
          <a:xfrm>
            <a:off x="2743200" y="1847088"/>
            <a:ext cx="36576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25" name="Google Shape;2525;p82"/>
          <p:cNvSpPr txBox="1"/>
          <p:nvPr>
            <p:ph idx="2" type="subTitle"/>
          </p:nvPr>
        </p:nvSpPr>
        <p:spPr>
          <a:xfrm>
            <a:off x="2743200" y="2194560"/>
            <a:ext cx="3657600" cy="8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26" name="Google Shape;2526;p82"/>
          <p:cNvSpPr txBox="1"/>
          <p:nvPr>
            <p:ph idx="3" type="subTitle"/>
          </p:nvPr>
        </p:nvSpPr>
        <p:spPr>
          <a:xfrm>
            <a:off x="2743200" y="3599688"/>
            <a:ext cx="36576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"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83"/>
          <p:cNvSpPr/>
          <p:nvPr/>
        </p:nvSpPr>
        <p:spPr>
          <a:xfrm rot="2700000">
            <a:off x="-538602" y="4033591"/>
            <a:ext cx="1698329" cy="1698329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5">
    <p:spTree>
      <p:nvGrpSpPr>
        <p:cNvPr id="2529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84"/>
          <p:cNvSpPr/>
          <p:nvPr/>
        </p:nvSpPr>
        <p:spPr>
          <a:xfrm>
            <a:off x="-2412512" y="480900"/>
            <a:ext cx="4181700" cy="41817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2" name="Google Shape;2532;p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33" name="Google Shape;2533;p8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5" name="Google Shape;2535;p8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6" name="Google Shape;2536;p8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7" name="Google Shape;2537;p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3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75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59.xml"/><Relationship Id="rId35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61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artel Heavy"/>
              <a:buNone/>
              <a:defRPr sz="35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artel Heavy"/>
              <a:buNone/>
              <a:defRPr sz="35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chive.curbed.com/2020/7/23/21333325/housing-market-real-estate-prices-cor" TargetMode="External"/><Relationship Id="rId4" Type="http://schemas.openxmlformats.org/officeDocument/2006/relationships/hyperlink" Target="https://www.citizen-times.com/story/news/local/2020/09/28/north-carolina-landlords-fi" TargetMode="External"/><Relationship Id="rId5" Type="http://schemas.openxmlformats.org/officeDocument/2006/relationships/hyperlink" Target="https://fred.stlouisfed.org/series/NCUR" TargetMode="External"/><Relationship Id="rId6" Type="http://schemas.openxmlformats.org/officeDocument/2006/relationships/hyperlink" Target="https://www.thebalance.com/when-will-housing-prices-drop-again-477314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p8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IAF 601: Predictive Analytics Final Presentation</a:t>
            </a:r>
            <a:endParaRPr/>
          </a:p>
        </p:txBody>
      </p:sp>
      <p:sp>
        <p:nvSpPr>
          <p:cNvPr id="2543" name="Google Shape;2543;p86"/>
          <p:cNvSpPr txBox="1"/>
          <p:nvPr>
            <p:ph idx="1" type="subTitle"/>
          </p:nvPr>
        </p:nvSpPr>
        <p:spPr>
          <a:xfrm>
            <a:off x="0" y="3812725"/>
            <a:ext cx="42555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Vathana Him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Andrew Lindberg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Dajonna Williams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Oluwafunke Folarin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p95"/>
          <p:cNvSpPr txBox="1"/>
          <p:nvPr>
            <p:ph type="title"/>
          </p:nvPr>
        </p:nvSpPr>
        <p:spPr>
          <a:xfrm>
            <a:off x="483300" y="111750"/>
            <a:ext cx="81774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Visualization Exploration </a:t>
            </a:r>
            <a:r>
              <a:rPr lang="en" sz="2700"/>
              <a:t>2008 Recession</a:t>
            </a:r>
            <a:endParaRPr sz="2700"/>
          </a:p>
        </p:txBody>
      </p:sp>
      <p:sp>
        <p:nvSpPr>
          <p:cNvPr id="2732" name="Google Shape;2732;p95"/>
          <p:cNvSpPr txBox="1"/>
          <p:nvPr/>
        </p:nvSpPr>
        <p:spPr>
          <a:xfrm>
            <a:off x="319525" y="2831325"/>
            <a:ext cx="224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Average Home Value Overtime In NC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3" name="Google Shape;2733;p95"/>
          <p:cNvSpPr txBox="1"/>
          <p:nvPr/>
        </p:nvSpPr>
        <p:spPr>
          <a:xfrm>
            <a:off x="3072675" y="790350"/>
            <a:ext cx="2815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Predictor Variables Overtime in NC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34" name="Google Shape;2734;p95"/>
          <p:cNvSpPr txBox="1"/>
          <p:nvPr/>
        </p:nvSpPr>
        <p:spPr>
          <a:xfrm>
            <a:off x="6202575" y="2700100"/>
            <a:ext cx="2913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Predictor Variables Overtime in NC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35" name="Google Shape;2735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75" y="578175"/>
            <a:ext cx="956014" cy="110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6" name="Google Shape;2736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25" y="3406450"/>
            <a:ext cx="2913300" cy="173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7" name="Google Shape;2737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9150" y="1339275"/>
            <a:ext cx="3065699" cy="19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8" name="Google Shape;2738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701" y="3275760"/>
            <a:ext cx="2913301" cy="186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96"/>
          <p:cNvSpPr txBox="1"/>
          <p:nvPr>
            <p:ph type="title"/>
          </p:nvPr>
        </p:nvSpPr>
        <p:spPr>
          <a:xfrm>
            <a:off x="1275550" y="111750"/>
            <a:ext cx="68454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Analysis </a:t>
            </a:r>
            <a:endParaRPr/>
          </a:p>
        </p:txBody>
      </p:sp>
      <p:sp>
        <p:nvSpPr>
          <p:cNvPr id="2744" name="Google Shape;2744;p96"/>
          <p:cNvSpPr txBox="1"/>
          <p:nvPr/>
        </p:nvSpPr>
        <p:spPr>
          <a:xfrm>
            <a:off x="286500" y="2861000"/>
            <a:ext cx="2242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Unemployment Rate V. Average Home Value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5" name="Google Shape;2745;p96"/>
          <p:cNvSpPr txBox="1"/>
          <p:nvPr/>
        </p:nvSpPr>
        <p:spPr>
          <a:xfrm>
            <a:off x="2998025" y="790350"/>
            <a:ext cx="2815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Labor Force Rate V. Average Home Value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6" name="Google Shape;2746;p96"/>
          <p:cNvSpPr txBox="1"/>
          <p:nvPr/>
        </p:nvSpPr>
        <p:spPr>
          <a:xfrm>
            <a:off x="6202575" y="2700100"/>
            <a:ext cx="2913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Average Weekly Wage V. Average Home Value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47" name="Google Shape;2747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31667"/>
            <a:ext cx="2815200" cy="171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8" name="Google Shape;2748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963" y="1280125"/>
            <a:ext cx="3275066" cy="19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9" name="Google Shape;2749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300" y="3337395"/>
            <a:ext cx="2969850" cy="178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0" name="Google Shape;2750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525" y="585225"/>
            <a:ext cx="956014" cy="110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p97"/>
          <p:cNvSpPr txBox="1"/>
          <p:nvPr>
            <p:ph type="title"/>
          </p:nvPr>
        </p:nvSpPr>
        <p:spPr>
          <a:xfrm>
            <a:off x="846675" y="111750"/>
            <a:ext cx="77610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Preliminary Analysis 2008 Recession </a:t>
            </a:r>
            <a:endParaRPr sz="2500"/>
          </a:p>
        </p:txBody>
      </p:sp>
      <p:sp>
        <p:nvSpPr>
          <p:cNvPr id="2756" name="Google Shape;2756;p97"/>
          <p:cNvSpPr txBox="1"/>
          <p:nvPr/>
        </p:nvSpPr>
        <p:spPr>
          <a:xfrm>
            <a:off x="286500" y="2861000"/>
            <a:ext cx="2242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Unemployment Rate V. Average Home Value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57" name="Google Shape;2757;p97"/>
          <p:cNvSpPr txBox="1"/>
          <p:nvPr/>
        </p:nvSpPr>
        <p:spPr>
          <a:xfrm>
            <a:off x="2998025" y="790350"/>
            <a:ext cx="2815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Labor Force Rate V. Average Home Value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58" name="Google Shape;2758;p97"/>
          <p:cNvSpPr txBox="1"/>
          <p:nvPr/>
        </p:nvSpPr>
        <p:spPr>
          <a:xfrm>
            <a:off x="6202575" y="2700100"/>
            <a:ext cx="2913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Average Weekly Wage V. Average Home Value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59" name="Google Shape;2759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25" y="585225"/>
            <a:ext cx="956014" cy="110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0" name="Google Shape;276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551" y="3324704"/>
            <a:ext cx="2992326" cy="181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1" name="Google Shape;2761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74330"/>
            <a:ext cx="2870975" cy="176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2" name="Google Shape;2762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6775" y="1329725"/>
            <a:ext cx="3202176" cy="19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6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9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9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Interaction Variable</a:t>
            </a:r>
            <a:endParaRPr/>
          </a:p>
        </p:txBody>
      </p:sp>
      <p:pic>
        <p:nvPicPr>
          <p:cNvPr id="2773" name="Google Shape;277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350" y="1840500"/>
            <a:ext cx="4232650" cy="27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4" name="Google Shape;2774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40500"/>
            <a:ext cx="4289776" cy="27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5" name="Google Shape;2775;p99"/>
          <p:cNvSpPr txBox="1"/>
          <p:nvPr/>
        </p:nvSpPr>
        <p:spPr>
          <a:xfrm>
            <a:off x="529175" y="1488725"/>
            <a:ext cx="2497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Included Zero Term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6" name="Google Shape;2776;p99"/>
          <p:cNvSpPr txBox="1"/>
          <p:nvPr/>
        </p:nvSpPr>
        <p:spPr>
          <a:xfrm>
            <a:off x="5937950" y="1488725"/>
            <a:ext cx="2497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Ex</a:t>
            </a: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cluded Zero Term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1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Interaction Variable 2008 Recession</a:t>
            </a:r>
            <a:endParaRPr/>
          </a:p>
        </p:txBody>
      </p:sp>
      <p:sp>
        <p:nvSpPr>
          <p:cNvPr id="2782" name="Google Shape;2782;p100"/>
          <p:cNvSpPr txBox="1"/>
          <p:nvPr/>
        </p:nvSpPr>
        <p:spPr>
          <a:xfrm>
            <a:off x="529175" y="1488725"/>
            <a:ext cx="2497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Included Zero Term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3" name="Google Shape;2783;p100"/>
          <p:cNvSpPr txBox="1"/>
          <p:nvPr/>
        </p:nvSpPr>
        <p:spPr>
          <a:xfrm>
            <a:off x="5937950" y="1488725"/>
            <a:ext cx="2497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Excluded Zero Term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84" name="Google Shape;278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9700"/>
            <a:ext cx="4281116" cy="299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5" name="Google Shape;278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285" y="1909700"/>
            <a:ext cx="4538715" cy="29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789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Google Shape;2790;p101"/>
          <p:cNvSpPr txBox="1"/>
          <p:nvPr>
            <p:ph type="title"/>
          </p:nvPr>
        </p:nvSpPr>
        <p:spPr>
          <a:xfrm>
            <a:off x="1238575" y="178150"/>
            <a:ext cx="70305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Interaction Variable</a:t>
            </a:r>
            <a:endParaRPr/>
          </a:p>
        </p:txBody>
      </p:sp>
      <p:pic>
        <p:nvPicPr>
          <p:cNvPr id="2791" name="Google Shape;279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31450"/>
            <a:ext cx="3076399" cy="191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2" name="Google Shape;2792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982" y="3231450"/>
            <a:ext cx="2849019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3" name="Google Shape;2793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400" y="1186225"/>
            <a:ext cx="3218575" cy="2027191"/>
          </a:xfrm>
          <a:prstGeom prst="rect">
            <a:avLst/>
          </a:prstGeom>
          <a:noFill/>
          <a:ln>
            <a:noFill/>
          </a:ln>
        </p:spPr>
      </p:pic>
      <p:sp>
        <p:nvSpPr>
          <p:cNvPr id="2794" name="Google Shape;2794;p101"/>
          <p:cNvSpPr txBox="1"/>
          <p:nvPr/>
        </p:nvSpPr>
        <p:spPr>
          <a:xfrm>
            <a:off x="85400" y="2469475"/>
            <a:ext cx="2849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Model 1: Interaction between Unemployment and Avg. Weekly Wag</a:t>
            </a:r>
            <a:r>
              <a:rPr b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5" name="Google Shape;2795;p101"/>
          <p:cNvSpPr txBox="1"/>
          <p:nvPr/>
        </p:nvSpPr>
        <p:spPr>
          <a:xfrm>
            <a:off x="3076400" y="635000"/>
            <a:ext cx="3513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Model 2: Interaction between labor force and Avg. Weekly Wage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6" name="Google Shape;2796;p101"/>
          <p:cNvSpPr txBox="1"/>
          <p:nvPr/>
        </p:nvSpPr>
        <p:spPr>
          <a:xfrm>
            <a:off x="6660450" y="2532950"/>
            <a:ext cx="2324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Model 3: Interaction between Unemployment and labor force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102"/>
          <p:cNvSpPr txBox="1"/>
          <p:nvPr>
            <p:ph type="title"/>
          </p:nvPr>
        </p:nvSpPr>
        <p:spPr>
          <a:xfrm>
            <a:off x="1238575" y="44100"/>
            <a:ext cx="75174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Interaction Variable 2008 Recession</a:t>
            </a:r>
            <a:endParaRPr/>
          </a:p>
        </p:txBody>
      </p:sp>
      <p:sp>
        <p:nvSpPr>
          <p:cNvPr id="2802" name="Google Shape;2802;p102"/>
          <p:cNvSpPr txBox="1"/>
          <p:nvPr/>
        </p:nvSpPr>
        <p:spPr>
          <a:xfrm>
            <a:off x="85400" y="2469475"/>
            <a:ext cx="28491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Model 1: Interaction between Unemployment and Avg. Weekly Wag</a:t>
            </a:r>
            <a:r>
              <a:rPr b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3" name="Google Shape;2803;p102"/>
          <p:cNvSpPr txBox="1"/>
          <p:nvPr/>
        </p:nvSpPr>
        <p:spPr>
          <a:xfrm>
            <a:off x="3076400" y="635000"/>
            <a:ext cx="35133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Model 2: Interaction between labor force and Avg. Weekly Wage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4" name="Google Shape;2804;p102"/>
          <p:cNvSpPr txBox="1"/>
          <p:nvPr/>
        </p:nvSpPr>
        <p:spPr>
          <a:xfrm>
            <a:off x="6660450" y="2532950"/>
            <a:ext cx="2324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Model 3: Interaction between Unemployment and labor force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05" name="Google Shape;280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3426"/>
            <a:ext cx="2945001" cy="191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6" name="Google Shape;2806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527" y="3213425"/>
            <a:ext cx="2792475" cy="1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7" name="Google Shape;2807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400" y="1171552"/>
            <a:ext cx="3132864" cy="205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13" name="Google Shape;2813;p10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With interaction variable between average weekly wage and labor force is the best model to use due to highest R-squared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=0.87,0.99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help gain insights into how economic conditions impact the housing market in the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house buyers/sellers better understand the best set of conditions to buy/sell 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government agencies plan ahead to prepare for potential incoming housing crisis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104"/>
          <p:cNvSpPr/>
          <p:nvPr/>
        </p:nvSpPr>
        <p:spPr>
          <a:xfrm>
            <a:off x="985919" y="2709875"/>
            <a:ext cx="7172100" cy="41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confounding variables that can affect housing markets</a:t>
            </a:r>
            <a:endParaRPr/>
          </a:p>
        </p:txBody>
      </p:sp>
      <p:sp>
        <p:nvSpPr>
          <p:cNvPr id="2819" name="Google Shape;2819;p104"/>
          <p:cNvSpPr/>
          <p:nvPr/>
        </p:nvSpPr>
        <p:spPr>
          <a:xfrm>
            <a:off x="985981" y="2038350"/>
            <a:ext cx="7172100" cy="419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was compared to only one past economic recession</a:t>
            </a:r>
            <a:endParaRPr/>
          </a:p>
        </p:txBody>
      </p:sp>
      <p:sp>
        <p:nvSpPr>
          <p:cNvPr id="2820" name="Google Shape;2820;p104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2821" name="Google Shape;2821;p104"/>
          <p:cNvGrpSpPr/>
          <p:nvPr/>
        </p:nvGrpSpPr>
        <p:grpSpPr>
          <a:xfrm>
            <a:off x="3064400" y="4410525"/>
            <a:ext cx="3015175" cy="188900"/>
            <a:chOff x="713213" y="4410525"/>
            <a:chExt cx="3015175" cy="188900"/>
          </a:xfrm>
        </p:grpSpPr>
        <p:sp>
          <p:nvSpPr>
            <p:cNvPr id="2822" name="Google Shape;2822;p104"/>
            <p:cNvSpPr/>
            <p:nvPr/>
          </p:nvSpPr>
          <p:spPr>
            <a:xfrm>
              <a:off x="71321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04"/>
            <p:cNvSpPr/>
            <p:nvPr/>
          </p:nvSpPr>
          <p:spPr>
            <a:xfrm>
              <a:off x="901663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04"/>
            <p:cNvSpPr/>
            <p:nvPr/>
          </p:nvSpPr>
          <p:spPr>
            <a:xfrm>
              <a:off x="1090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04"/>
            <p:cNvSpPr/>
            <p:nvPr/>
          </p:nvSpPr>
          <p:spPr>
            <a:xfrm>
              <a:off x="1280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04"/>
            <p:cNvSpPr/>
            <p:nvPr/>
          </p:nvSpPr>
          <p:spPr>
            <a:xfrm>
              <a:off x="14685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04"/>
            <p:cNvSpPr/>
            <p:nvPr/>
          </p:nvSpPr>
          <p:spPr>
            <a:xfrm>
              <a:off x="1657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04"/>
            <p:cNvSpPr/>
            <p:nvPr/>
          </p:nvSpPr>
          <p:spPr>
            <a:xfrm>
              <a:off x="1846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04"/>
            <p:cNvSpPr/>
            <p:nvPr/>
          </p:nvSpPr>
          <p:spPr>
            <a:xfrm>
              <a:off x="2036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04"/>
            <p:cNvSpPr/>
            <p:nvPr/>
          </p:nvSpPr>
          <p:spPr>
            <a:xfrm>
              <a:off x="22238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04"/>
            <p:cNvSpPr/>
            <p:nvPr/>
          </p:nvSpPr>
          <p:spPr>
            <a:xfrm>
              <a:off x="2413088" y="45462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04"/>
            <p:cNvSpPr/>
            <p:nvPr/>
          </p:nvSpPr>
          <p:spPr>
            <a:xfrm>
              <a:off x="260228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04"/>
            <p:cNvSpPr/>
            <p:nvPr/>
          </p:nvSpPr>
          <p:spPr>
            <a:xfrm>
              <a:off x="2790738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04"/>
            <p:cNvSpPr/>
            <p:nvPr/>
          </p:nvSpPr>
          <p:spPr>
            <a:xfrm>
              <a:off x="29799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04"/>
            <p:cNvSpPr/>
            <p:nvPr/>
          </p:nvSpPr>
          <p:spPr>
            <a:xfrm>
              <a:off x="3169163" y="45462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04"/>
            <p:cNvSpPr/>
            <p:nvPr/>
          </p:nvSpPr>
          <p:spPr>
            <a:xfrm>
              <a:off x="121921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1" y="2128"/>
                    <a:pt x="2128" y="1641"/>
                    <a:pt x="2128" y="1064"/>
                  </a:cubicBezTo>
                  <a:cubicBezTo>
                    <a:pt x="2128" y="456"/>
                    <a:pt x="1641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04"/>
            <p:cNvSpPr/>
            <p:nvPr/>
          </p:nvSpPr>
          <p:spPr>
            <a:xfrm>
              <a:off x="1407663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6" y="0"/>
                    <a:pt x="0" y="456"/>
                    <a:pt x="0" y="1064"/>
                  </a:cubicBezTo>
                  <a:cubicBezTo>
                    <a:pt x="0" y="1641"/>
                    <a:pt x="486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104"/>
            <p:cNvSpPr/>
            <p:nvPr/>
          </p:nvSpPr>
          <p:spPr>
            <a:xfrm>
              <a:off x="1596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104"/>
            <p:cNvSpPr/>
            <p:nvPr/>
          </p:nvSpPr>
          <p:spPr>
            <a:xfrm>
              <a:off x="1786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56" y="0"/>
                    <a:pt x="0" y="456"/>
                    <a:pt x="0" y="1064"/>
                  </a:cubicBezTo>
                  <a:cubicBezTo>
                    <a:pt x="0" y="1641"/>
                    <a:pt x="456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104"/>
            <p:cNvSpPr/>
            <p:nvPr/>
          </p:nvSpPr>
          <p:spPr>
            <a:xfrm>
              <a:off x="19745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104"/>
            <p:cNvSpPr/>
            <p:nvPr/>
          </p:nvSpPr>
          <p:spPr>
            <a:xfrm>
              <a:off x="2163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104"/>
            <p:cNvSpPr/>
            <p:nvPr/>
          </p:nvSpPr>
          <p:spPr>
            <a:xfrm>
              <a:off x="2352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104"/>
            <p:cNvSpPr/>
            <p:nvPr/>
          </p:nvSpPr>
          <p:spPr>
            <a:xfrm>
              <a:off x="2542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104"/>
            <p:cNvSpPr/>
            <p:nvPr/>
          </p:nvSpPr>
          <p:spPr>
            <a:xfrm>
              <a:off x="27298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104"/>
            <p:cNvSpPr/>
            <p:nvPr/>
          </p:nvSpPr>
          <p:spPr>
            <a:xfrm>
              <a:off x="2919088" y="4410525"/>
              <a:ext cx="53200" cy="53200"/>
            </a:xfrm>
            <a:custGeom>
              <a:rect b="b" l="l" r="r" t="t"/>
              <a:pathLst>
                <a:path extrusionOk="0" h="2128" w="2128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104"/>
            <p:cNvSpPr/>
            <p:nvPr/>
          </p:nvSpPr>
          <p:spPr>
            <a:xfrm>
              <a:off x="310828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57" y="0"/>
                    <a:pt x="1" y="456"/>
                    <a:pt x="1" y="1064"/>
                  </a:cubicBezTo>
                  <a:cubicBezTo>
                    <a:pt x="1" y="1641"/>
                    <a:pt x="457" y="2128"/>
                    <a:pt x="1065" y="2128"/>
                  </a:cubicBezTo>
                  <a:cubicBezTo>
                    <a:pt x="1642" y="2128"/>
                    <a:pt x="2128" y="1641"/>
                    <a:pt x="2128" y="1064"/>
                  </a:cubicBezTo>
                  <a:cubicBezTo>
                    <a:pt x="2128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104"/>
            <p:cNvSpPr/>
            <p:nvPr/>
          </p:nvSpPr>
          <p:spPr>
            <a:xfrm>
              <a:off x="3296738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73" y="2128"/>
                    <a:pt x="2129" y="1641"/>
                    <a:pt x="2129" y="1064"/>
                  </a:cubicBezTo>
                  <a:cubicBezTo>
                    <a:pt x="2129" y="456"/>
                    <a:pt x="1673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104"/>
            <p:cNvSpPr/>
            <p:nvPr/>
          </p:nvSpPr>
          <p:spPr>
            <a:xfrm>
              <a:off x="34859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4" y="0"/>
                  </a:moveTo>
                  <a:cubicBezTo>
                    <a:pt x="487" y="0"/>
                    <a:pt x="0" y="456"/>
                    <a:pt x="0" y="1064"/>
                  </a:cubicBezTo>
                  <a:cubicBezTo>
                    <a:pt x="0" y="1641"/>
                    <a:pt x="487" y="2128"/>
                    <a:pt x="1064" y="2128"/>
                  </a:cubicBezTo>
                  <a:cubicBezTo>
                    <a:pt x="1672" y="2128"/>
                    <a:pt x="2128" y="1641"/>
                    <a:pt x="2128" y="1064"/>
                  </a:cubicBezTo>
                  <a:cubicBezTo>
                    <a:pt x="2128" y="456"/>
                    <a:pt x="1672" y="0"/>
                    <a:pt x="1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04"/>
            <p:cNvSpPr/>
            <p:nvPr/>
          </p:nvSpPr>
          <p:spPr>
            <a:xfrm>
              <a:off x="3675163" y="4410525"/>
              <a:ext cx="53225" cy="53200"/>
            </a:xfrm>
            <a:custGeom>
              <a:rect b="b" l="l" r="r" t="t"/>
              <a:pathLst>
                <a:path extrusionOk="0" h="2128" w="2129">
                  <a:moveTo>
                    <a:pt x="1065" y="0"/>
                  </a:moveTo>
                  <a:cubicBezTo>
                    <a:pt x="487" y="0"/>
                    <a:pt x="1" y="456"/>
                    <a:pt x="1" y="1064"/>
                  </a:cubicBezTo>
                  <a:cubicBezTo>
                    <a:pt x="1" y="1641"/>
                    <a:pt x="487" y="2128"/>
                    <a:pt x="1065" y="2128"/>
                  </a:cubicBezTo>
                  <a:cubicBezTo>
                    <a:pt x="1642" y="2128"/>
                    <a:pt x="2129" y="1641"/>
                    <a:pt x="2129" y="1064"/>
                  </a:cubicBezTo>
                  <a:cubicBezTo>
                    <a:pt x="2129" y="456"/>
                    <a:pt x="1642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8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Socioeconomic factors on House Prices in North Carolina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105"/>
          <p:cNvSpPr txBox="1"/>
          <p:nvPr>
            <p:ph type="title"/>
          </p:nvPr>
        </p:nvSpPr>
        <p:spPr>
          <a:xfrm>
            <a:off x="713250" y="45975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55" name="Google Shape;2855;p105"/>
          <p:cNvSpPr txBox="1"/>
          <p:nvPr/>
        </p:nvSpPr>
        <p:spPr>
          <a:xfrm>
            <a:off x="108150" y="534675"/>
            <a:ext cx="89277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Apartment Guide. (2020, September 23). Rent Report: The State of the Rental Market. Retrieved October 14, 2020, from https://www.apartmentguide.com/blog/apartment-guide-annual-rent-report/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Andrews, J. (2020, July 23). Home Prices May Be Dropping Soon. Here's Why. Retrieved October 15, 2020, from </a:t>
            </a:r>
            <a:r>
              <a:rPr lang="en" sz="11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https://archive.curbed.com/2020/7/23/21333325/housing-market-real-estate-prices-cor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onavirus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Assessing the Economic Impacts of COVID-19 on North Carolina’s Small Business Community APRIL 2020 RESEARCH REPORT. (2020). Retrieved October 14, 2020, from http://carolinasmallbusiness.org/wp-content/uploads/2020/04/COVID-19-NC-Small-Business-Impacts-Report.pdf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Sessoms, B. (2020, September 28). Thousands of North Carolina residents fell through crack between eviction halts. Retrieved October 14, 2020, from </a:t>
            </a:r>
            <a:r>
              <a:rPr lang="en" sz="11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https://www.citizen-times.com/story/news/local/2020/09/28/north-carolina-landlords-fi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led-more-than-18-000-eviction-orders-just-two-months/3529116001/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U.S. Bureau of Labor Statistics, Unemployment Rate in North Carolina [NCUR], retrieved from FRED, Federal Reserve Bank of St. Louis; </a:t>
            </a:r>
            <a:r>
              <a:rPr lang="en" sz="11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https://fred.stlouisfed.org/series/NCUR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,October 14, 2020.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Yale, A. (2020, August 10). Will Home Prices Drop During the 2020 Recession? Retrieved October 15, 2020, from </a:t>
            </a:r>
            <a:r>
              <a:rPr lang="en" sz="11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https://www.thebalance.com/when-will-housing-prices-drop-again-4773140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ZHVI All Homes (SFR, Condo/Co-op) Time Series, Smoothed, Seasonally Adjusted ($), Metro &amp; U.S. (2020). </a:t>
            </a:r>
            <a:r>
              <a:rPr i="1"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Zillow Housing Data. </a:t>
            </a: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Retrieved October 15, 2020, from https://www.zillow.com/research/data/.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2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3" name="Google Shape;2553;p88"/>
          <p:cNvGrpSpPr/>
          <p:nvPr/>
        </p:nvGrpSpPr>
        <p:grpSpPr>
          <a:xfrm>
            <a:off x="689100" y="2284218"/>
            <a:ext cx="1852800" cy="2315357"/>
            <a:chOff x="689100" y="2284218"/>
            <a:chExt cx="1852800" cy="2315357"/>
          </a:xfrm>
        </p:grpSpPr>
        <p:sp>
          <p:nvSpPr>
            <p:cNvPr id="2554" name="Google Shape;2554;p88"/>
            <p:cNvSpPr/>
            <p:nvPr/>
          </p:nvSpPr>
          <p:spPr>
            <a:xfrm>
              <a:off x="689100" y="2847875"/>
              <a:ext cx="1852800" cy="1751700"/>
            </a:xfrm>
            <a:prstGeom prst="roundRect">
              <a:avLst>
                <a:gd fmla="val 11320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8"/>
            <p:cNvSpPr/>
            <p:nvPr/>
          </p:nvSpPr>
          <p:spPr>
            <a:xfrm>
              <a:off x="1018033" y="2284218"/>
              <a:ext cx="1162384" cy="719000"/>
            </a:xfrm>
            <a:custGeom>
              <a:rect b="b" l="l" r="r" t="t"/>
              <a:pathLst>
                <a:path extrusionOk="0" h="10593" w="17126">
                  <a:moveTo>
                    <a:pt x="1501" y="1"/>
                  </a:moveTo>
                  <a:cubicBezTo>
                    <a:pt x="667" y="1"/>
                    <a:pt x="0" y="668"/>
                    <a:pt x="0" y="1502"/>
                  </a:cubicBezTo>
                  <a:lnTo>
                    <a:pt x="0" y="7806"/>
                  </a:lnTo>
                  <a:cubicBezTo>
                    <a:pt x="0" y="8640"/>
                    <a:pt x="667" y="9307"/>
                    <a:pt x="1501" y="9307"/>
                  </a:cubicBezTo>
                  <a:lnTo>
                    <a:pt x="12976" y="9307"/>
                  </a:lnTo>
                  <a:lnTo>
                    <a:pt x="16445" y="10575"/>
                  </a:lnTo>
                  <a:cubicBezTo>
                    <a:pt x="16490" y="10587"/>
                    <a:pt x="16535" y="10593"/>
                    <a:pt x="16578" y="10593"/>
                  </a:cubicBezTo>
                  <a:cubicBezTo>
                    <a:pt x="16886" y="10593"/>
                    <a:pt x="17125" y="10297"/>
                    <a:pt x="16979" y="9975"/>
                  </a:cubicBezTo>
                  <a:lnTo>
                    <a:pt x="15678" y="6606"/>
                  </a:lnTo>
                  <a:lnTo>
                    <a:pt x="15678" y="1502"/>
                  </a:lnTo>
                  <a:cubicBezTo>
                    <a:pt x="15678" y="668"/>
                    <a:pt x="15011" y="1"/>
                    <a:pt x="14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6" name="Google Shape;2556;p88"/>
          <p:cNvGrpSpPr/>
          <p:nvPr/>
        </p:nvGrpSpPr>
        <p:grpSpPr>
          <a:xfrm>
            <a:off x="6632700" y="2284218"/>
            <a:ext cx="1852800" cy="2315357"/>
            <a:chOff x="689100" y="2284218"/>
            <a:chExt cx="1852800" cy="2315357"/>
          </a:xfrm>
        </p:grpSpPr>
        <p:sp>
          <p:nvSpPr>
            <p:cNvPr id="2557" name="Google Shape;2557;p88"/>
            <p:cNvSpPr/>
            <p:nvPr/>
          </p:nvSpPr>
          <p:spPr>
            <a:xfrm>
              <a:off x="689100" y="2847875"/>
              <a:ext cx="1852800" cy="1751700"/>
            </a:xfrm>
            <a:prstGeom prst="roundRect">
              <a:avLst>
                <a:gd fmla="val 11320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8"/>
            <p:cNvSpPr/>
            <p:nvPr/>
          </p:nvSpPr>
          <p:spPr>
            <a:xfrm>
              <a:off x="1018033" y="2284218"/>
              <a:ext cx="1162384" cy="719000"/>
            </a:xfrm>
            <a:custGeom>
              <a:rect b="b" l="l" r="r" t="t"/>
              <a:pathLst>
                <a:path extrusionOk="0" h="10593" w="17126">
                  <a:moveTo>
                    <a:pt x="1501" y="1"/>
                  </a:moveTo>
                  <a:cubicBezTo>
                    <a:pt x="667" y="1"/>
                    <a:pt x="0" y="668"/>
                    <a:pt x="0" y="1502"/>
                  </a:cubicBezTo>
                  <a:lnTo>
                    <a:pt x="0" y="7806"/>
                  </a:lnTo>
                  <a:cubicBezTo>
                    <a:pt x="0" y="8640"/>
                    <a:pt x="667" y="9307"/>
                    <a:pt x="1501" y="9307"/>
                  </a:cubicBezTo>
                  <a:lnTo>
                    <a:pt x="12976" y="9307"/>
                  </a:lnTo>
                  <a:lnTo>
                    <a:pt x="16445" y="10575"/>
                  </a:lnTo>
                  <a:cubicBezTo>
                    <a:pt x="16490" y="10587"/>
                    <a:pt x="16535" y="10593"/>
                    <a:pt x="16578" y="10593"/>
                  </a:cubicBezTo>
                  <a:cubicBezTo>
                    <a:pt x="16886" y="10593"/>
                    <a:pt x="17125" y="10297"/>
                    <a:pt x="16979" y="9975"/>
                  </a:cubicBezTo>
                  <a:lnTo>
                    <a:pt x="15678" y="6606"/>
                  </a:lnTo>
                  <a:lnTo>
                    <a:pt x="15678" y="1502"/>
                  </a:lnTo>
                  <a:cubicBezTo>
                    <a:pt x="15678" y="668"/>
                    <a:pt x="15011" y="1"/>
                    <a:pt x="14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9" name="Google Shape;2559;p88"/>
          <p:cNvSpPr/>
          <p:nvPr/>
        </p:nvSpPr>
        <p:spPr>
          <a:xfrm>
            <a:off x="2670300" y="2847875"/>
            <a:ext cx="1852800" cy="1751700"/>
          </a:xfrm>
          <a:prstGeom prst="roundRect">
            <a:avLst>
              <a:gd fmla="val 1132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88"/>
          <p:cNvSpPr/>
          <p:nvPr/>
        </p:nvSpPr>
        <p:spPr>
          <a:xfrm>
            <a:off x="2999233" y="2284218"/>
            <a:ext cx="1162384" cy="719000"/>
          </a:xfrm>
          <a:custGeom>
            <a:rect b="b" l="l" r="r" t="t"/>
            <a:pathLst>
              <a:path extrusionOk="0" h="10593" w="17126">
                <a:moveTo>
                  <a:pt x="1501" y="1"/>
                </a:moveTo>
                <a:cubicBezTo>
                  <a:pt x="667" y="1"/>
                  <a:pt x="0" y="668"/>
                  <a:pt x="0" y="1502"/>
                </a:cubicBezTo>
                <a:lnTo>
                  <a:pt x="0" y="7806"/>
                </a:lnTo>
                <a:cubicBezTo>
                  <a:pt x="0" y="8640"/>
                  <a:pt x="667" y="9307"/>
                  <a:pt x="1501" y="9307"/>
                </a:cubicBezTo>
                <a:lnTo>
                  <a:pt x="12976" y="9307"/>
                </a:lnTo>
                <a:lnTo>
                  <a:pt x="16445" y="10575"/>
                </a:lnTo>
                <a:cubicBezTo>
                  <a:pt x="16490" y="10587"/>
                  <a:pt x="16535" y="10593"/>
                  <a:pt x="16578" y="10593"/>
                </a:cubicBezTo>
                <a:cubicBezTo>
                  <a:pt x="16886" y="10593"/>
                  <a:pt x="17125" y="10297"/>
                  <a:pt x="16979" y="9975"/>
                </a:cubicBezTo>
                <a:lnTo>
                  <a:pt x="15678" y="6606"/>
                </a:lnTo>
                <a:lnTo>
                  <a:pt x="15678" y="1502"/>
                </a:lnTo>
                <a:cubicBezTo>
                  <a:pt x="15678" y="668"/>
                  <a:pt x="15011" y="1"/>
                  <a:pt x="141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1" name="Google Shape;2561;p88"/>
          <p:cNvGrpSpPr/>
          <p:nvPr/>
        </p:nvGrpSpPr>
        <p:grpSpPr>
          <a:xfrm>
            <a:off x="4651500" y="2284218"/>
            <a:ext cx="1852800" cy="2315357"/>
            <a:chOff x="689100" y="2284218"/>
            <a:chExt cx="1852800" cy="2315357"/>
          </a:xfrm>
        </p:grpSpPr>
        <p:sp>
          <p:nvSpPr>
            <p:cNvPr id="2562" name="Google Shape;2562;p88"/>
            <p:cNvSpPr/>
            <p:nvPr/>
          </p:nvSpPr>
          <p:spPr>
            <a:xfrm>
              <a:off x="689100" y="2847875"/>
              <a:ext cx="1852800" cy="1751700"/>
            </a:xfrm>
            <a:prstGeom prst="roundRect">
              <a:avLst>
                <a:gd fmla="val 11320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8"/>
            <p:cNvSpPr/>
            <p:nvPr/>
          </p:nvSpPr>
          <p:spPr>
            <a:xfrm>
              <a:off x="1018033" y="2284218"/>
              <a:ext cx="1162384" cy="719000"/>
            </a:xfrm>
            <a:custGeom>
              <a:rect b="b" l="l" r="r" t="t"/>
              <a:pathLst>
                <a:path extrusionOk="0" h="10593" w="17126">
                  <a:moveTo>
                    <a:pt x="1501" y="1"/>
                  </a:moveTo>
                  <a:cubicBezTo>
                    <a:pt x="667" y="1"/>
                    <a:pt x="0" y="668"/>
                    <a:pt x="0" y="1502"/>
                  </a:cubicBezTo>
                  <a:lnTo>
                    <a:pt x="0" y="7806"/>
                  </a:lnTo>
                  <a:cubicBezTo>
                    <a:pt x="0" y="8640"/>
                    <a:pt x="667" y="9307"/>
                    <a:pt x="1501" y="9307"/>
                  </a:cubicBezTo>
                  <a:lnTo>
                    <a:pt x="12976" y="9307"/>
                  </a:lnTo>
                  <a:lnTo>
                    <a:pt x="16445" y="10575"/>
                  </a:lnTo>
                  <a:cubicBezTo>
                    <a:pt x="16490" y="10587"/>
                    <a:pt x="16535" y="10593"/>
                    <a:pt x="16578" y="10593"/>
                  </a:cubicBezTo>
                  <a:cubicBezTo>
                    <a:pt x="16886" y="10593"/>
                    <a:pt x="17125" y="10297"/>
                    <a:pt x="16979" y="9975"/>
                  </a:cubicBezTo>
                  <a:lnTo>
                    <a:pt x="15678" y="6606"/>
                  </a:lnTo>
                  <a:lnTo>
                    <a:pt x="15678" y="1502"/>
                  </a:lnTo>
                  <a:cubicBezTo>
                    <a:pt x="15678" y="668"/>
                    <a:pt x="15011" y="1"/>
                    <a:pt x="14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4" name="Google Shape;2564;p88"/>
          <p:cNvSpPr txBox="1"/>
          <p:nvPr>
            <p:ph type="title"/>
          </p:nvPr>
        </p:nvSpPr>
        <p:spPr>
          <a:xfrm>
            <a:off x="713225" y="457200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65" name="Google Shape;2565;p88"/>
          <p:cNvSpPr txBox="1"/>
          <p:nvPr>
            <p:ph idx="3" type="subTitle"/>
          </p:nvPr>
        </p:nvSpPr>
        <p:spPr>
          <a:xfrm>
            <a:off x="689100" y="318211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66" name="Google Shape;2566;p88"/>
          <p:cNvSpPr txBox="1"/>
          <p:nvPr>
            <p:ph idx="1" type="subTitle"/>
          </p:nvPr>
        </p:nvSpPr>
        <p:spPr>
          <a:xfrm>
            <a:off x="10180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67" name="Google Shape;2567;p88"/>
          <p:cNvSpPr txBox="1"/>
          <p:nvPr>
            <p:ph idx="4" type="subTitle"/>
          </p:nvPr>
        </p:nvSpPr>
        <p:spPr>
          <a:xfrm>
            <a:off x="29992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68" name="Google Shape;2568;p88"/>
          <p:cNvSpPr txBox="1"/>
          <p:nvPr>
            <p:ph idx="6" type="subTitle"/>
          </p:nvPr>
        </p:nvSpPr>
        <p:spPr>
          <a:xfrm>
            <a:off x="2670300" y="318211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2569" name="Google Shape;2569;p88"/>
          <p:cNvSpPr txBox="1"/>
          <p:nvPr>
            <p:ph idx="7" type="subTitle"/>
          </p:nvPr>
        </p:nvSpPr>
        <p:spPr>
          <a:xfrm>
            <a:off x="49804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0" name="Google Shape;2570;p88"/>
          <p:cNvSpPr txBox="1"/>
          <p:nvPr>
            <p:ph idx="9" type="subTitle"/>
          </p:nvPr>
        </p:nvSpPr>
        <p:spPr>
          <a:xfrm>
            <a:off x="4812725" y="3182112"/>
            <a:ext cx="15546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sp>
        <p:nvSpPr>
          <p:cNvPr id="2571" name="Google Shape;2571;p88"/>
          <p:cNvSpPr txBox="1"/>
          <p:nvPr>
            <p:ph idx="13" type="subTitle"/>
          </p:nvPr>
        </p:nvSpPr>
        <p:spPr>
          <a:xfrm>
            <a:off x="6961625" y="2278125"/>
            <a:ext cx="10680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72" name="Google Shape;2572;p88"/>
          <p:cNvSpPr txBox="1"/>
          <p:nvPr>
            <p:ph idx="15" type="subTitle"/>
          </p:nvPr>
        </p:nvSpPr>
        <p:spPr>
          <a:xfrm>
            <a:off x="6632700" y="3182112"/>
            <a:ext cx="1828800" cy="45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6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89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90"/>
          <p:cNvSpPr txBox="1"/>
          <p:nvPr>
            <p:ph type="title"/>
          </p:nvPr>
        </p:nvSpPr>
        <p:spPr>
          <a:xfrm>
            <a:off x="689100" y="457200"/>
            <a:ext cx="77418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Purpose </a:t>
            </a:r>
            <a:endParaRPr/>
          </a:p>
        </p:txBody>
      </p:sp>
      <p:sp>
        <p:nvSpPr>
          <p:cNvPr id="2583" name="Google Shape;2583;p90"/>
          <p:cNvSpPr/>
          <p:nvPr/>
        </p:nvSpPr>
        <p:spPr>
          <a:xfrm>
            <a:off x="6820965" y="1766701"/>
            <a:ext cx="1609915" cy="487441"/>
          </a:xfrm>
          <a:custGeom>
            <a:rect b="b" l="l" r="r" t="t"/>
            <a:pathLst>
              <a:path extrusionOk="0" h="4838" w="16780">
                <a:moveTo>
                  <a:pt x="16779" y="0"/>
                </a:moveTo>
                <a:lnTo>
                  <a:pt x="201" y="2636"/>
                </a:lnTo>
                <a:lnTo>
                  <a:pt x="1" y="4837"/>
                </a:lnTo>
                <a:lnTo>
                  <a:pt x="801" y="3936"/>
                </a:lnTo>
                <a:lnTo>
                  <a:pt x="834" y="3936"/>
                </a:lnTo>
                <a:lnTo>
                  <a:pt x="167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90"/>
          <p:cNvSpPr txBox="1"/>
          <p:nvPr>
            <p:ph idx="1" type="subTitle"/>
          </p:nvPr>
        </p:nvSpPr>
        <p:spPr>
          <a:xfrm>
            <a:off x="705725" y="1283745"/>
            <a:ext cx="1975200" cy="30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Factors</a:t>
            </a:r>
            <a:endParaRPr/>
          </a:p>
        </p:txBody>
      </p:sp>
      <p:sp>
        <p:nvSpPr>
          <p:cNvPr id="2585" name="Google Shape;2585;p90"/>
          <p:cNvSpPr txBox="1"/>
          <p:nvPr>
            <p:ph idx="2" type="subTitle"/>
          </p:nvPr>
        </p:nvSpPr>
        <p:spPr>
          <a:xfrm>
            <a:off x="705725" y="1589150"/>
            <a:ext cx="4353000" cy="10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Living through uncertain economic times caused by the </a:t>
            </a:r>
            <a:r>
              <a:rPr lang="en"/>
              <a:t>pandemic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Millennials have been impacted by two economic recessions in their lifetime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are now of age to look for a house, while others age group struggle with </a:t>
            </a:r>
            <a:r>
              <a:rPr lang="en"/>
              <a:t>mortgage</a:t>
            </a:r>
            <a:r>
              <a:rPr lang="en"/>
              <a:t> payments</a:t>
            </a:r>
            <a:endParaRPr/>
          </a:p>
        </p:txBody>
      </p:sp>
      <p:sp>
        <p:nvSpPr>
          <p:cNvPr id="2586" name="Google Shape;2586;p90"/>
          <p:cNvSpPr txBox="1"/>
          <p:nvPr>
            <p:ph idx="3" type="subTitle"/>
          </p:nvPr>
        </p:nvSpPr>
        <p:spPr>
          <a:xfrm>
            <a:off x="705725" y="2945425"/>
            <a:ext cx="3576900" cy="30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Decision Making</a:t>
            </a:r>
            <a:endParaRPr/>
          </a:p>
        </p:txBody>
      </p:sp>
      <p:sp>
        <p:nvSpPr>
          <p:cNvPr id="2587" name="Google Shape;2587;p90"/>
          <p:cNvSpPr txBox="1"/>
          <p:nvPr>
            <p:ph idx="4" type="subTitle"/>
          </p:nvPr>
        </p:nvSpPr>
        <p:spPr>
          <a:xfrm>
            <a:off x="705725" y="3236113"/>
            <a:ext cx="4494300" cy="50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relationship between socioeconomic factors and its impact on the housing 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buyer to see when is the best time to buy a 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support for those in need of housing assistance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90"/>
          <p:cNvSpPr txBox="1"/>
          <p:nvPr>
            <p:ph idx="5" type="subTitle"/>
          </p:nvPr>
        </p:nvSpPr>
        <p:spPr>
          <a:xfrm>
            <a:off x="705725" y="4207125"/>
            <a:ext cx="3386400" cy="32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Outcome</a:t>
            </a:r>
            <a:endParaRPr/>
          </a:p>
        </p:txBody>
      </p:sp>
      <p:sp>
        <p:nvSpPr>
          <p:cNvPr id="2589" name="Google Shape;2589;p90"/>
          <p:cNvSpPr txBox="1"/>
          <p:nvPr>
            <p:ph idx="6" type="subTitle"/>
          </p:nvPr>
        </p:nvSpPr>
        <p:spPr>
          <a:xfrm>
            <a:off x="705725" y="4527225"/>
            <a:ext cx="4437900" cy="5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 insight into the house market for future economic crashes</a:t>
            </a:r>
            <a:endParaRPr/>
          </a:p>
        </p:txBody>
      </p:sp>
      <p:grpSp>
        <p:nvGrpSpPr>
          <p:cNvPr id="2590" name="Google Shape;2590;p90"/>
          <p:cNvGrpSpPr/>
          <p:nvPr/>
        </p:nvGrpSpPr>
        <p:grpSpPr>
          <a:xfrm>
            <a:off x="6959248" y="2768211"/>
            <a:ext cx="1471631" cy="659836"/>
            <a:chOff x="5782662" y="1517912"/>
            <a:chExt cx="2648247" cy="1187395"/>
          </a:xfrm>
        </p:grpSpPr>
        <p:sp>
          <p:nvSpPr>
            <p:cNvPr id="2591" name="Google Shape;2591;p90"/>
            <p:cNvSpPr/>
            <p:nvPr/>
          </p:nvSpPr>
          <p:spPr>
            <a:xfrm>
              <a:off x="5782662" y="2539964"/>
              <a:ext cx="238683" cy="165343"/>
            </a:xfrm>
            <a:custGeom>
              <a:rect b="b" l="l" r="r" t="t"/>
              <a:pathLst>
                <a:path extrusionOk="0" h="1641" w="2369">
                  <a:moveTo>
                    <a:pt x="2030" y="1"/>
                  </a:moveTo>
                  <a:cubicBezTo>
                    <a:pt x="1967" y="1"/>
                    <a:pt x="1901" y="19"/>
                    <a:pt x="1835" y="59"/>
                  </a:cubicBezTo>
                  <a:cubicBezTo>
                    <a:pt x="1301" y="392"/>
                    <a:pt x="768" y="726"/>
                    <a:pt x="201" y="1093"/>
                  </a:cubicBezTo>
                  <a:cubicBezTo>
                    <a:pt x="34" y="1160"/>
                    <a:pt x="0" y="1393"/>
                    <a:pt x="134" y="1493"/>
                  </a:cubicBezTo>
                  <a:cubicBezTo>
                    <a:pt x="167" y="1593"/>
                    <a:pt x="201" y="1627"/>
                    <a:pt x="301" y="1627"/>
                  </a:cubicBezTo>
                  <a:cubicBezTo>
                    <a:pt x="340" y="1636"/>
                    <a:pt x="373" y="1641"/>
                    <a:pt x="402" y="1641"/>
                  </a:cubicBezTo>
                  <a:cubicBezTo>
                    <a:pt x="473" y="1641"/>
                    <a:pt x="520" y="1617"/>
                    <a:pt x="568" y="1593"/>
                  </a:cubicBezTo>
                  <a:cubicBezTo>
                    <a:pt x="1135" y="1260"/>
                    <a:pt x="1635" y="893"/>
                    <a:pt x="2202" y="559"/>
                  </a:cubicBezTo>
                  <a:cubicBezTo>
                    <a:pt x="2335" y="459"/>
                    <a:pt x="2369" y="259"/>
                    <a:pt x="2302" y="126"/>
                  </a:cubicBezTo>
                  <a:cubicBezTo>
                    <a:pt x="2221" y="45"/>
                    <a:pt x="2128" y="1"/>
                    <a:pt x="20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90"/>
            <p:cNvSpPr/>
            <p:nvPr/>
          </p:nvSpPr>
          <p:spPr>
            <a:xfrm>
              <a:off x="6834606" y="2148727"/>
              <a:ext cx="164730" cy="84636"/>
            </a:xfrm>
            <a:custGeom>
              <a:rect b="b" l="l" r="r" t="t"/>
              <a:pathLst>
                <a:path extrusionOk="0" h="840" w="1635">
                  <a:moveTo>
                    <a:pt x="1287" y="1"/>
                  </a:moveTo>
                  <a:cubicBezTo>
                    <a:pt x="1269" y="1"/>
                    <a:pt x="1252" y="2"/>
                    <a:pt x="1234" y="6"/>
                  </a:cubicBezTo>
                  <a:cubicBezTo>
                    <a:pt x="1234" y="6"/>
                    <a:pt x="868" y="72"/>
                    <a:pt x="267" y="239"/>
                  </a:cubicBezTo>
                  <a:cubicBezTo>
                    <a:pt x="100" y="273"/>
                    <a:pt x="0" y="439"/>
                    <a:pt x="34" y="606"/>
                  </a:cubicBezTo>
                  <a:cubicBezTo>
                    <a:pt x="67" y="706"/>
                    <a:pt x="167" y="806"/>
                    <a:pt x="267" y="840"/>
                  </a:cubicBezTo>
                  <a:lnTo>
                    <a:pt x="434" y="840"/>
                  </a:lnTo>
                  <a:cubicBezTo>
                    <a:pt x="1034" y="706"/>
                    <a:pt x="1368" y="640"/>
                    <a:pt x="1368" y="640"/>
                  </a:cubicBezTo>
                  <a:cubicBezTo>
                    <a:pt x="1535" y="606"/>
                    <a:pt x="1635" y="439"/>
                    <a:pt x="1601" y="273"/>
                  </a:cubicBezTo>
                  <a:cubicBezTo>
                    <a:pt x="1572" y="123"/>
                    <a:pt x="1435" y="1"/>
                    <a:pt x="1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90"/>
            <p:cNvSpPr/>
            <p:nvPr/>
          </p:nvSpPr>
          <p:spPr>
            <a:xfrm>
              <a:off x="6464849" y="2219156"/>
              <a:ext cx="255609" cy="130985"/>
            </a:xfrm>
            <a:custGeom>
              <a:rect b="b" l="l" r="r" t="t"/>
              <a:pathLst>
                <a:path extrusionOk="0" h="1300" w="2537">
                  <a:moveTo>
                    <a:pt x="2135" y="1"/>
                  </a:moveTo>
                  <a:cubicBezTo>
                    <a:pt x="2113" y="1"/>
                    <a:pt x="2091" y="3"/>
                    <a:pt x="2069" y="7"/>
                  </a:cubicBezTo>
                  <a:cubicBezTo>
                    <a:pt x="1435" y="241"/>
                    <a:pt x="868" y="441"/>
                    <a:pt x="234" y="674"/>
                  </a:cubicBezTo>
                  <a:cubicBezTo>
                    <a:pt x="68" y="774"/>
                    <a:pt x="1" y="941"/>
                    <a:pt x="68" y="1108"/>
                  </a:cubicBezTo>
                  <a:cubicBezTo>
                    <a:pt x="101" y="1208"/>
                    <a:pt x="201" y="1241"/>
                    <a:pt x="268" y="1275"/>
                  </a:cubicBezTo>
                  <a:cubicBezTo>
                    <a:pt x="318" y="1292"/>
                    <a:pt x="351" y="1300"/>
                    <a:pt x="385" y="1300"/>
                  </a:cubicBezTo>
                  <a:cubicBezTo>
                    <a:pt x="418" y="1300"/>
                    <a:pt x="451" y="1292"/>
                    <a:pt x="501" y="1275"/>
                  </a:cubicBezTo>
                  <a:cubicBezTo>
                    <a:pt x="1068" y="1075"/>
                    <a:pt x="1702" y="841"/>
                    <a:pt x="2269" y="641"/>
                  </a:cubicBezTo>
                  <a:cubicBezTo>
                    <a:pt x="2436" y="608"/>
                    <a:pt x="2536" y="441"/>
                    <a:pt x="2469" y="241"/>
                  </a:cubicBezTo>
                  <a:cubicBezTo>
                    <a:pt x="2440" y="96"/>
                    <a:pt x="2285" y="1"/>
                    <a:pt x="2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90"/>
            <p:cNvSpPr/>
            <p:nvPr/>
          </p:nvSpPr>
          <p:spPr>
            <a:xfrm>
              <a:off x="6115342" y="2365051"/>
              <a:ext cx="242108" cy="147307"/>
            </a:xfrm>
            <a:custGeom>
              <a:rect b="b" l="l" r="r" t="t"/>
              <a:pathLst>
                <a:path extrusionOk="0" h="1462" w="2403">
                  <a:moveTo>
                    <a:pt x="2046" y="1"/>
                  </a:moveTo>
                  <a:cubicBezTo>
                    <a:pt x="1996" y="1"/>
                    <a:pt x="1947" y="9"/>
                    <a:pt x="1902" y="27"/>
                  </a:cubicBezTo>
                  <a:cubicBezTo>
                    <a:pt x="1368" y="294"/>
                    <a:pt x="768" y="594"/>
                    <a:pt x="201" y="861"/>
                  </a:cubicBezTo>
                  <a:cubicBezTo>
                    <a:pt x="34" y="961"/>
                    <a:pt x="1" y="1128"/>
                    <a:pt x="68" y="1295"/>
                  </a:cubicBezTo>
                  <a:cubicBezTo>
                    <a:pt x="134" y="1361"/>
                    <a:pt x="201" y="1461"/>
                    <a:pt x="301" y="1461"/>
                  </a:cubicBezTo>
                  <a:cubicBezTo>
                    <a:pt x="368" y="1461"/>
                    <a:pt x="468" y="1461"/>
                    <a:pt x="535" y="1428"/>
                  </a:cubicBezTo>
                  <a:cubicBezTo>
                    <a:pt x="1068" y="1128"/>
                    <a:pt x="1669" y="828"/>
                    <a:pt x="2169" y="594"/>
                  </a:cubicBezTo>
                  <a:cubicBezTo>
                    <a:pt x="2336" y="494"/>
                    <a:pt x="2403" y="327"/>
                    <a:pt x="2336" y="160"/>
                  </a:cubicBezTo>
                  <a:cubicBezTo>
                    <a:pt x="2311" y="63"/>
                    <a:pt x="2180" y="1"/>
                    <a:pt x="2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90"/>
            <p:cNvSpPr/>
            <p:nvPr/>
          </p:nvSpPr>
          <p:spPr>
            <a:xfrm>
              <a:off x="6693231" y="1517912"/>
              <a:ext cx="1737678" cy="514367"/>
            </a:xfrm>
            <a:custGeom>
              <a:rect b="b" l="l" r="r" t="t"/>
              <a:pathLst>
                <a:path extrusionOk="0" h="5105" w="17247">
                  <a:moveTo>
                    <a:pt x="1" y="1"/>
                  </a:moveTo>
                  <a:lnTo>
                    <a:pt x="668" y="5105"/>
                  </a:lnTo>
                  <a:lnTo>
                    <a:pt x="17246" y="2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90"/>
            <p:cNvSpPr/>
            <p:nvPr/>
          </p:nvSpPr>
          <p:spPr>
            <a:xfrm>
              <a:off x="6743001" y="1766675"/>
              <a:ext cx="1687902" cy="867220"/>
            </a:xfrm>
            <a:custGeom>
              <a:rect b="b" l="l" r="r" t="t"/>
              <a:pathLst>
                <a:path extrusionOk="0" h="8607" w="15979">
                  <a:moveTo>
                    <a:pt x="15978" y="0"/>
                  </a:moveTo>
                  <a:lnTo>
                    <a:pt x="2035" y="3469"/>
                  </a:lnTo>
                  <a:lnTo>
                    <a:pt x="0" y="3936"/>
                  </a:lnTo>
                  <a:lnTo>
                    <a:pt x="3302" y="8606"/>
                  </a:lnTo>
                  <a:lnTo>
                    <a:pt x="15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7" name="Google Shape;2597;p90"/>
          <p:cNvGrpSpPr/>
          <p:nvPr/>
        </p:nvGrpSpPr>
        <p:grpSpPr>
          <a:xfrm>
            <a:off x="5641687" y="1416724"/>
            <a:ext cx="2648247" cy="1187395"/>
            <a:chOff x="5357287" y="1517912"/>
            <a:chExt cx="2648247" cy="1187395"/>
          </a:xfrm>
        </p:grpSpPr>
        <p:sp>
          <p:nvSpPr>
            <p:cNvPr id="2598" name="Google Shape;2598;p90"/>
            <p:cNvSpPr/>
            <p:nvPr/>
          </p:nvSpPr>
          <p:spPr>
            <a:xfrm>
              <a:off x="5357287" y="2539964"/>
              <a:ext cx="238683" cy="165343"/>
            </a:xfrm>
            <a:custGeom>
              <a:rect b="b" l="l" r="r" t="t"/>
              <a:pathLst>
                <a:path extrusionOk="0" h="1641" w="2369">
                  <a:moveTo>
                    <a:pt x="2030" y="1"/>
                  </a:moveTo>
                  <a:cubicBezTo>
                    <a:pt x="1967" y="1"/>
                    <a:pt x="1901" y="19"/>
                    <a:pt x="1835" y="59"/>
                  </a:cubicBezTo>
                  <a:cubicBezTo>
                    <a:pt x="1301" y="392"/>
                    <a:pt x="768" y="726"/>
                    <a:pt x="201" y="1093"/>
                  </a:cubicBezTo>
                  <a:cubicBezTo>
                    <a:pt x="34" y="1160"/>
                    <a:pt x="0" y="1393"/>
                    <a:pt x="134" y="1493"/>
                  </a:cubicBezTo>
                  <a:cubicBezTo>
                    <a:pt x="167" y="1593"/>
                    <a:pt x="201" y="1627"/>
                    <a:pt x="301" y="1627"/>
                  </a:cubicBezTo>
                  <a:cubicBezTo>
                    <a:pt x="340" y="1636"/>
                    <a:pt x="373" y="1641"/>
                    <a:pt x="402" y="1641"/>
                  </a:cubicBezTo>
                  <a:cubicBezTo>
                    <a:pt x="473" y="1641"/>
                    <a:pt x="520" y="1617"/>
                    <a:pt x="568" y="1593"/>
                  </a:cubicBezTo>
                  <a:cubicBezTo>
                    <a:pt x="1135" y="1260"/>
                    <a:pt x="1635" y="893"/>
                    <a:pt x="2202" y="559"/>
                  </a:cubicBezTo>
                  <a:cubicBezTo>
                    <a:pt x="2335" y="459"/>
                    <a:pt x="2369" y="259"/>
                    <a:pt x="2302" y="126"/>
                  </a:cubicBezTo>
                  <a:cubicBezTo>
                    <a:pt x="2221" y="45"/>
                    <a:pt x="2128" y="1"/>
                    <a:pt x="2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90"/>
            <p:cNvSpPr/>
            <p:nvPr/>
          </p:nvSpPr>
          <p:spPr>
            <a:xfrm>
              <a:off x="6039474" y="2219156"/>
              <a:ext cx="255609" cy="130985"/>
            </a:xfrm>
            <a:custGeom>
              <a:rect b="b" l="l" r="r" t="t"/>
              <a:pathLst>
                <a:path extrusionOk="0" h="1300" w="2537">
                  <a:moveTo>
                    <a:pt x="2135" y="1"/>
                  </a:moveTo>
                  <a:cubicBezTo>
                    <a:pt x="2113" y="1"/>
                    <a:pt x="2091" y="3"/>
                    <a:pt x="2069" y="7"/>
                  </a:cubicBezTo>
                  <a:cubicBezTo>
                    <a:pt x="1435" y="241"/>
                    <a:pt x="868" y="441"/>
                    <a:pt x="234" y="674"/>
                  </a:cubicBezTo>
                  <a:cubicBezTo>
                    <a:pt x="68" y="774"/>
                    <a:pt x="1" y="941"/>
                    <a:pt x="68" y="1108"/>
                  </a:cubicBezTo>
                  <a:cubicBezTo>
                    <a:pt x="101" y="1208"/>
                    <a:pt x="201" y="1241"/>
                    <a:pt x="268" y="1275"/>
                  </a:cubicBezTo>
                  <a:cubicBezTo>
                    <a:pt x="318" y="1292"/>
                    <a:pt x="351" y="1300"/>
                    <a:pt x="385" y="1300"/>
                  </a:cubicBezTo>
                  <a:cubicBezTo>
                    <a:pt x="418" y="1300"/>
                    <a:pt x="451" y="1292"/>
                    <a:pt x="501" y="1275"/>
                  </a:cubicBezTo>
                  <a:cubicBezTo>
                    <a:pt x="1068" y="1075"/>
                    <a:pt x="1702" y="841"/>
                    <a:pt x="2269" y="641"/>
                  </a:cubicBezTo>
                  <a:cubicBezTo>
                    <a:pt x="2436" y="608"/>
                    <a:pt x="2536" y="441"/>
                    <a:pt x="2469" y="241"/>
                  </a:cubicBezTo>
                  <a:cubicBezTo>
                    <a:pt x="2440" y="96"/>
                    <a:pt x="2285" y="1"/>
                    <a:pt x="2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90"/>
            <p:cNvSpPr/>
            <p:nvPr/>
          </p:nvSpPr>
          <p:spPr>
            <a:xfrm>
              <a:off x="5689967" y="2365051"/>
              <a:ext cx="242108" cy="147307"/>
            </a:xfrm>
            <a:custGeom>
              <a:rect b="b" l="l" r="r" t="t"/>
              <a:pathLst>
                <a:path extrusionOk="0" h="1462" w="2403">
                  <a:moveTo>
                    <a:pt x="2046" y="1"/>
                  </a:moveTo>
                  <a:cubicBezTo>
                    <a:pt x="1996" y="1"/>
                    <a:pt x="1947" y="9"/>
                    <a:pt x="1902" y="27"/>
                  </a:cubicBezTo>
                  <a:cubicBezTo>
                    <a:pt x="1368" y="294"/>
                    <a:pt x="768" y="594"/>
                    <a:pt x="201" y="861"/>
                  </a:cubicBezTo>
                  <a:cubicBezTo>
                    <a:pt x="34" y="961"/>
                    <a:pt x="1" y="1128"/>
                    <a:pt x="68" y="1295"/>
                  </a:cubicBezTo>
                  <a:cubicBezTo>
                    <a:pt x="134" y="1361"/>
                    <a:pt x="201" y="1461"/>
                    <a:pt x="301" y="1461"/>
                  </a:cubicBezTo>
                  <a:cubicBezTo>
                    <a:pt x="368" y="1461"/>
                    <a:pt x="468" y="1461"/>
                    <a:pt x="535" y="1428"/>
                  </a:cubicBezTo>
                  <a:cubicBezTo>
                    <a:pt x="1068" y="1128"/>
                    <a:pt x="1669" y="828"/>
                    <a:pt x="2169" y="594"/>
                  </a:cubicBezTo>
                  <a:cubicBezTo>
                    <a:pt x="2336" y="494"/>
                    <a:pt x="2403" y="327"/>
                    <a:pt x="2336" y="160"/>
                  </a:cubicBezTo>
                  <a:cubicBezTo>
                    <a:pt x="2311" y="63"/>
                    <a:pt x="2180" y="1"/>
                    <a:pt x="2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90"/>
            <p:cNvSpPr/>
            <p:nvPr/>
          </p:nvSpPr>
          <p:spPr>
            <a:xfrm>
              <a:off x="6267856" y="1517912"/>
              <a:ext cx="1737678" cy="514367"/>
            </a:xfrm>
            <a:custGeom>
              <a:rect b="b" l="l" r="r" t="t"/>
              <a:pathLst>
                <a:path extrusionOk="0" h="5105" w="17247">
                  <a:moveTo>
                    <a:pt x="1" y="1"/>
                  </a:moveTo>
                  <a:lnTo>
                    <a:pt x="668" y="5105"/>
                  </a:lnTo>
                  <a:lnTo>
                    <a:pt x="17246" y="2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90"/>
            <p:cNvSpPr/>
            <p:nvPr/>
          </p:nvSpPr>
          <p:spPr>
            <a:xfrm>
              <a:off x="6317626" y="1766675"/>
              <a:ext cx="1687902" cy="867220"/>
            </a:xfrm>
            <a:custGeom>
              <a:rect b="b" l="l" r="r" t="t"/>
              <a:pathLst>
                <a:path extrusionOk="0" h="8607" w="15979">
                  <a:moveTo>
                    <a:pt x="15978" y="0"/>
                  </a:moveTo>
                  <a:lnTo>
                    <a:pt x="2035" y="3469"/>
                  </a:lnTo>
                  <a:lnTo>
                    <a:pt x="0" y="3936"/>
                  </a:lnTo>
                  <a:lnTo>
                    <a:pt x="3302" y="8606"/>
                  </a:lnTo>
                  <a:lnTo>
                    <a:pt x="15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Google Shape;2603;p90"/>
          <p:cNvGrpSpPr/>
          <p:nvPr/>
        </p:nvGrpSpPr>
        <p:grpSpPr>
          <a:xfrm>
            <a:off x="6316225" y="3638141"/>
            <a:ext cx="589350" cy="1014019"/>
            <a:chOff x="832925" y="1132500"/>
            <a:chExt cx="376125" cy="647150"/>
          </a:xfrm>
        </p:grpSpPr>
        <p:sp>
          <p:nvSpPr>
            <p:cNvPr id="2604" name="Google Shape;2604;p90"/>
            <p:cNvSpPr/>
            <p:nvPr/>
          </p:nvSpPr>
          <p:spPr>
            <a:xfrm>
              <a:off x="870450" y="166872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667"/>
                  </a:moveTo>
                  <a:cubicBezTo>
                    <a:pt x="3036" y="667"/>
                    <a:pt x="3736" y="1401"/>
                    <a:pt x="3703" y="2168"/>
                  </a:cubicBezTo>
                  <a:cubicBezTo>
                    <a:pt x="3703" y="3002"/>
                    <a:pt x="3036" y="3669"/>
                    <a:pt x="2202" y="3669"/>
                  </a:cubicBezTo>
                  <a:cubicBezTo>
                    <a:pt x="1368" y="3669"/>
                    <a:pt x="701" y="3002"/>
                    <a:pt x="701" y="2168"/>
                  </a:cubicBezTo>
                  <a:cubicBezTo>
                    <a:pt x="701" y="1334"/>
                    <a:pt x="1368" y="667"/>
                    <a:pt x="2202" y="667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90"/>
            <p:cNvSpPr/>
            <p:nvPr/>
          </p:nvSpPr>
          <p:spPr>
            <a:xfrm>
              <a:off x="832925" y="1365175"/>
              <a:ext cx="110100" cy="110925"/>
            </a:xfrm>
            <a:custGeom>
              <a:rect b="b" l="l" r="r" t="t"/>
              <a:pathLst>
                <a:path extrusionOk="0" h="4437" w="4404">
                  <a:moveTo>
                    <a:pt x="2202" y="701"/>
                  </a:moveTo>
                  <a:cubicBezTo>
                    <a:pt x="3036" y="701"/>
                    <a:pt x="3703" y="1368"/>
                    <a:pt x="3703" y="2202"/>
                  </a:cubicBezTo>
                  <a:cubicBezTo>
                    <a:pt x="3703" y="3036"/>
                    <a:pt x="3036" y="3669"/>
                    <a:pt x="2202" y="3669"/>
                  </a:cubicBezTo>
                  <a:cubicBezTo>
                    <a:pt x="1368" y="3669"/>
                    <a:pt x="701" y="3036"/>
                    <a:pt x="701" y="2202"/>
                  </a:cubicBezTo>
                  <a:cubicBezTo>
                    <a:pt x="701" y="1368"/>
                    <a:pt x="1368" y="701"/>
                    <a:pt x="2202" y="701"/>
                  </a:cubicBezTo>
                  <a:close/>
                  <a:moveTo>
                    <a:pt x="2202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436"/>
                    <a:pt x="1001" y="4437"/>
                    <a:pt x="2202" y="4437"/>
                  </a:cubicBezTo>
                  <a:cubicBezTo>
                    <a:pt x="3403" y="4437"/>
                    <a:pt x="4403" y="3436"/>
                    <a:pt x="4403" y="2235"/>
                  </a:cubicBezTo>
                  <a:cubicBezTo>
                    <a:pt x="4403" y="1001"/>
                    <a:pt x="3403" y="0"/>
                    <a:pt x="2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90"/>
            <p:cNvSpPr/>
            <p:nvPr/>
          </p:nvSpPr>
          <p:spPr>
            <a:xfrm>
              <a:off x="1138125" y="1432700"/>
              <a:ext cx="16725" cy="55075"/>
            </a:xfrm>
            <a:custGeom>
              <a:rect b="b" l="l" r="r" t="t"/>
              <a:pathLst>
                <a:path extrusionOk="0" h="2203" w="669">
                  <a:moveTo>
                    <a:pt x="335" y="1"/>
                  </a:moveTo>
                  <a:cubicBezTo>
                    <a:pt x="168" y="1"/>
                    <a:pt x="1" y="101"/>
                    <a:pt x="1" y="335"/>
                  </a:cubicBezTo>
                  <a:lnTo>
                    <a:pt x="1" y="1869"/>
                  </a:lnTo>
                  <a:cubicBezTo>
                    <a:pt x="1" y="2036"/>
                    <a:pt x="134" y="2203"/>
                    <a:pt x="335" y="2203"/>
                  </a:cubicBezTo>
                  <a:cubicBezTo>
                    <a:pt x="535" y="2203"/>
                    <a:pt x="668" y="2036"/>
                    <a:pt x="668" y="1869"/>
                  </a:cubicBezTo>
                  <a:lnTo>
                    <a:pt x="668" y="335"/>
                  </a:lnTo>
                  <a:cubicBezTo>
                    <a:pt x="668" y="168"/>
                    <a:pt x="535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90"/>
            <p:cNvSpPr/>
            <p:nvPr/>
          </p:nvSpPr>
          <p:spPr>
            <a:xfrm>
              <a:off x="1138125" y="1498600"/>
              <a:ext cx="16725" cy="55900"/>
            </a:xfrm>
            <a:custGeom>
              <a:rect b="b" l="l" r="r" t="t"/>
              <a:pathLst>
                <a:path extrusionOk="0" h="2236" w="669">
                  <a:moveTo>
                    <a:pt x="335" y="0"/>
                  </a:moveTo>
                  <a:cubicBezTo>
                    <a:pt x="168" y="0"/>
                    <a:pt x="1" y="134"/>
                    <a:pt x="1" y="367"/>
                  </a:cubicBezTo>
                  <a:lnTo>
                    <a:pt x="1" y="1902"/>
                  </a:lnTo>
                  <a:cubicBezTo>
                    <a:pt x="1" y="2068"/>
                    <a:pt x="134" y="2235"/>
                    <a:pt x="335" y="2235"/>
                  </a:cubicBezTo>
                  <a:cubicBezTo>
                    <a:pt x="535" y="2235"/>
                    <a:pt x="668" y="2068"/>
                    <a:pt x="668" y="1902"/>
                  </a:cubicBezTo>
                  <a:lnTo>
                    <a:pt x="668" y="367"/>
                  </a:lnTo>
                  <a:cubicBezTo>
                    <a:pt x="668" y="200"/>
                    <a:pt x="535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90"/>
            <p:cNvSpPr/>
            <p:nvPr/>
          </p:nvSpPr>
          <p:spPr>
            <a:xfrm>
              <a:off x="1158150" y="148525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0"/>
                  </a:moveTo>
                  <a:cubicBezTo>
                    <a:pt x="167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5" y="501"/>
                    <a:pt x="2035" y="334"/>
                  </a:cubicBezTo>
                  <a:cubicBezTo>
                    <a:pt x="2035" y="167"/>
                    <a:pt x="1902" y="0"/>
                    <a:pt x="1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90"/>
            <p:cNvSpPr/>
            <p:nvPr/>
          </p:nvSpPr>
          <p:spPr>
            <a:xfrm>
              <a:off x="1084775" y="1485250"/>
              <a:ext cx="51725" cy="16700"/>
            </a:xfrm>
            <a:custGeom>
              <a:rect b="b" l="l" r="r" t="t"/>
              <a:pathLst>
                <a:path extrusionOk="0" h="668" w="2069">
                  <a:moveTo>
                    <a:pt x="334" y="0"/>
                  </a:moveTo>
                  <a:cubicBezTo>
                    <a:pt x="167" y="0"/>
                    <a:pt x="0" y="134"/>
                    <a:pt x="0" y="334"/>
                  </a:cubicBezTo>
                  <a:cubicBezTo>
                    <a:pt x="0" y="501"/>
                    <a:pt x="134" y="668"/>
                    <a:pt x="334" y="668"/>
                  </a:cubicBezTo>
                  <a:lnTo>
                    <a:pt x="1735" y="668"/>
                  </a:lnTo>
                  <a:cubicBezTo>
                    <a:pt x="1868" y="668"/>
                    <a:pt x="2068" y="501"/>
                    <a:pt x="2068" y="334"/>
                  </a:cubicBezTo>
                  <a:cubicBezTo>
                    <a:pt x="2068" y="167"/>
                    <a:pt x="1935" y="0"/>
                    <a:pt x="1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90"/>
            <p:cNvSpPr/>
            <p:nvPr/>
          </p:nvSpPr>
          <p:spPr>
            <a:xfrm>
              <a:off x="1101450" y="1132500"/>
              <a:ext cx="16700" cy="55050"/>
            </a:xfrm>
            <a:custGeom>
              <a:rect b="b" l="l" r="r" t="t"/>
              <a:pathLst>
                <a:path extrusionOk="0" h="2202" w="668">
                  <a:moveTo>
                    <a:pt x="334" y="0"/>
                  </a:moveTo>
                  <a:cubicBezTo>
                    <a:pt x="167" y="0"/>
                    <a:pt x="0" y="100"/>
                    <a:pt x="0" y="334"/>
                  </a:cubicBezTo>
                  <a:lnTo>
                    <a:pt x="0" y="1868"/>
                  </a:lnTo>
                  <a:cubicBezTo>
                    <a:pt x="0" y="2035"/>
                    <a:pt x="134" y="2202"/>
                    <a:pt x="334" y="2202"/>
                  </a:cubicBezTo>
                  <a:cubicBezTo>
                    <a:pt x="567" y="2202"/>
                    <a:pt x="667" y="2035"/>
                    <a:pt x="667" y="1868"/>
                  </a:cubicBezTo>
                  <a:lnTo>
                    <a:pt x="667" y="334"/>
                  </a:lnTo>
                  <a:cubicBezTo>
                    <a:pt x="667" y="167"/>
                    <a:pt x="567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90"/>
            <p:cNvSpPr/>
            <p:nvPr/>
          </p:nvSpPr>
          <p:spPr>
            <a:xfrm>
              <a:off x="1101450" y="1199200"/>
              <a:ext cx="16700" cy="55075"/>
            </a:xfrm>
            <a:custGeom>
              <a:rect b="b" l="l" r="r" t="t"/>
              <a:pathLst>
                <a:path extrusionOk="0" h="2203" w="668">
                  <a:moveTo>
                    <a:pt x="334" y="1"/>
                  </a:moveTo>
                  <a:cubicBezTo>
                    <a:pt x="167" y="1"/>
                    <a:pt x="0" y="101"/>
                    <a:pt x="0" y="335"/>
                  </a:cubicBezTo>
                  <a:lnTo>
                    <a:pt x="0" y="1869"/>
                  </a:lnTo>
                  <a:cubicBezTo>
                    <a:pt x="0" y="2036"/>
                    <a:pt x="134" y="2203"/>
                    <a:pt x="334" y="2203"/>
                  </a:cubicBezTo>
                  <a:cubicBezTo>
                    <a:pt x="567" y="2203"/>
                    <a:pt x="667" y="2036"/>
                    <a:pt x="667" y="1869"/>
                  </a:cubicBezTo>
                  <a:lnTo>
                    <a:pt x="667" y="335"/>
                  </a:lnTo>
                  <a:cubicBezTo>
                    <a:pt x="667" y="168"/>
                    <a:pt x="567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90"/>
            <p:cNvSpPr/>
            <p:nvPr/>
          </p:nvSpPr>
          <p:spPr>
            <a:xfrm>
              <a:off x="1121450" y="1184200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36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90"/>
            <p:cNvSpPr/>
            <p:nvPr/>
          </p:nvSpPr>
          <p:spPr>
            <a:xfrm>
              <a:off x="1048900" y="1185594"/>
              <a:ext cx="50900" cy="16700"/>
            </a:xfrm>
            <a:custGeom>
              <a:rect b="b" l="l" r="r" t="t"/>
              <a:pathLst>
                <a:path extrusionOk="0" h="668" w="2036">
                  <a:moveTo>
                    <a:pt x="334" y="1"/>
                  </a:moveTo>
                  <a:cubicBezTo>
                    <a:pt x="168" y="1"/>
                    <a:pt x="1" y="134"/>
                    <a:pt x="1" y="334"/>
                  </a:cubicBezTo>
                  <a:cubicBezTo>
                    <a:pt x="1" y="501"/>
                    <a:pt x="101" y="668"/>
                    <a:pt x="334" y="668"/>
                  </a:cubicBezTo>
                  <a:lnTo>
                    <a:pt x="1702" y="668"/>
                  </a:lnTo>
                  <a:cubicBezTo>
                    <a:pt x="1869" y="668"/>
                    <a:pt x="2036" y="534"/>
                    <a:pt x="2036" y="334"/>
                  </a:cubicBezTo>
                  <a:cubicBezTo>
                    <a:pt x="2036" y="167"/>
                    <a:pt x="1902" y="1"/>
                    <a:pt x="1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91"/>
          <p:cNvSpPr txBox="1"/>
          <p:nvPr>
            <p:ph type="title"/>
          </p:nvPr>
        </p:nvSpPr>
        <p:spPr>
          <a:xfrm>
            <a:off x="793400" y="224350"/>
            <a:ext cx="6384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Retrieval/Cleaning</a:t>
            </a:r>
            <a:endParaRPr/>
          </a:p>
        </p:txBody>
      </p:sp>
      <p:sp>
        <p:nvSpPr>
          <p:cNvPr id="2619" name="Google Shape;2619;p91"/>
          <p:cNvSpPr/>
          <p:nvPr/>
        </p:nvSpPr>
        <p:spPr>
          <a:xfrm>
            <a:off x="5452823" y="4375515"/>
            <a:ext cx="215450" cy="1351"/>
          </a:xfrm>
          <a:custGeom>
            <a:rect b="b" l="l" r="r" t="t"/>
            <a:pathLst>
              <a:path extrusionOk="0" h="68" w="10843">
                <a:moveTo>
                  <a:pt x="1" y="1"/>
                </a:moveTo>
                <a:lnTo>
                  <a:pt x="1" y="68"/>
                </a:lnTo>
                <a:lnTo>
                  <a:pt x="10842" y="68"/>
                </a:lnTo>
                <a:lnTo>
                  <a:pt x="10842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0" name="Google Shape;2620;p91"/>
          <p:cNvGrpSpPr/>
          <p:nvPr/>
        </p:nvGrpSpPr>
        <p:grpSpPr>
          <a:xfrm>
            <a:off x="5585764" y="1857052"/>
            <a:ext cx="2852238" cy="2633296"/>
            <a:chOff x="5676857" y="1958926"/>
            <a:chExt cx="2835509" cy="2618111"/>
          </a:xfrm>
        </p:grpSpPr>
        <p:sp>
          <p:nvSpPr>
            <p:cNvPr id="2621" name="Google Shape;2621;p91"/>
            <p:cNvSpPr/>
            <p:nvPr/>
          </p:nvSpPr>
          <p:spPr>
            <a:xfrm>
              <a:off x="6230972" y="4352983"/>
              <a:ext cx="372503" cy="2007"/>
            </a:xfrm>
            <a:custGeom>
              <a:rect b="b" l="l" r="r" t="t"/>
              <a:pathLst>
                <a:path extrusionOk="0" h="101" w="18747">
                  <a:moveTo>
                    <a:pt x="0" y="1"/>
                  </a:moveTo>
                  <a:lnTo>
                    <a:pt x="0" y="101"/>
                  </a:lnTo>
                  <a:lnTo>
                    <a:pt x="18747" y="101"/>
                  </a:lnTo>
                  <a:lnTo>
                    <a:pt x="1874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91"/>
            <p:cNvSpPr/>
            <p:nvPr/>
          </p:nvSpPr>
          <p:spPr>
            <a:xfrm>
              <a:off x="5676857" y="4452412"/>
              <a:ext cx="503764" cy="2007"/>
            </a:xfrm>
            <a:custGeom>
              <a:rect b="b" l="l" r="r" t="t"/>
              <a:pathLst>
                <a:path extrusionOk="0" h="101" w="25353">
                  <a:moveTo>
                    <a:pt x="1" y="0"/>
                  </a:moveTo>
                  <a:lnTo>
                    <a:pt x="1" y="100"/>
                  </a:lnTo>
                  <a:lnTo>
                    <a:pt x="25352" y="100"/>
                  </a:lnTo>
                  <a:lnTo>
                    <a:pt x="2535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91"/>
            <p:cNvSpPr/>
            <p:nvPr/>
          </p:nvSpPr>
          <p:spPr>
            <a:xfrm>
              <a:off x="8054342" y="4438483"/>
              <a:ext cx="458023" cy="1351"/>
            </a:xfrm>
            <a:custGeom>
              <a:rect b="b" l="l" r="r" t="t"/>
              <a:pathLst>
                <a:path extrusionOk="0" h="68" w="23051">
                  <a:moveTo>
                    <a:pt x="1" y="1"/>
                  </a:moveTo>
                  <a:lnTo>
                    <a:pt x="1" y="68"/>
                  </a:lnTo>
                  <a:lnTo>
                    <a:pt x="23051" y="68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91"/>
            <p:cNvSpPr/>
            <p:nvPr/>
          </p:nvSpPr>
          <p:spPr>
            <a:xfrm>
              <a:off x="7157569" y="4403353"/>
              <a:ext cx="617103" cy="2027"/>
            </a:xfrm>
            <a:custGeom>
              <a:rect b="b" l="l" r="r" t="t"/>
              <a:pathLst>
                <a:path extrusionOk="0" h="102" w="31057">
                  <a:moveTo>
                    <a:pt x="1" y="1"/>
                  </a:moveTo>
                  <a:lnTo>
                    <a:pt x="1" y="101"/>
                  </a:lnTo>
                  <a:lnTo>
                    <a:pt x="31056" y="101"/>
                  </a:lnTo>
                  <a:lnTo>
                    <a:pt x="3105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5" name="Google Shape;2625;p91"/>
            <p:cNvGrpSpPr/>
            <p:nvPr/>
          </p:nvGrpSpPr>
          <p:grpSpPr>
            <a:xfrm>
              <a:off x="6810917" y="2201519"/>
              <a:ext cx="1616603" cy="1898300"/>
              <a:chOff x="6810917" y="2201519"/>
              <a:chExt cx="1616603" cy="1898300"/>
            </a:xfrm>
          </p:grpSpPr>
          <p:sp>
            <p:nvSpPr>
              <p:cNvPr id="2626" name="Google Shape;2626;p91"/>
              <p:cNvSpPr/>
              <p:nvPr/>
            </p:nvSpPr>
            <p:spPr>
              <a:xfrm>
                <a:off x="6842729" y="2201519"/>
                <a:ext cx="1584791" cy="1898300"/>
              </a:xfrm>
              <a:custGeom>
                <a:rect b="b" l="l" r="r" t="t"/>
                <a:pathLst>
                  <a:path extrusionOk="0" h="95536" w="79758">
                    <a:moveTo>
                      <a:pt x="8507" y="0"/>
                    </a:moveTo>
                    <a:cubicBezTo>
                      <a:pt x="7039" y="0"/>
                      <a:pt x="5738" y="1201"/>
                      <a:pt x="5672" y="2669"/>
                    </a:cubicBezTo>
                    <a:lnTo>
                      <a:pt x="68" y="92867"/>
                    </a:lnTo>
                    <a:cubicBezTo>
                      <a:pt x="1" y="94301"/>
                      <a:pt x="1102" y="95535"/>
                      <a:pt x="2569" y="95535"/>
                    </a:cubicBezTo>
                    <a:lnTo>
                      <a:pt x="71252" y="95535"/>
                    </a:lnTo>
                    <a:cubicBezTo>
                      <a:pt x="72719" y="95535"/>
                      <a:pt x="73987" y="94301"/>
                      <a:pt x="74087" y="92867"/>
                    </a:cubicBezTo>
                    <a:lnTo>
                      <a:pt x="79658" y="2669"/>
                    </a:lnTo>
                    <a:cubicBezTo>
                      <a:pt x="79758" y="1201"/>
                      <a:pt x="78624" y="0"/>
                      <a:pt x="771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91"/>
              <p:cNvSpPr/>
              <p:nvPr/>
            </p:nvSpPr>
            <p:spPr>
              <a:xfrm>
                <a:off x="6810917" y="2201519"/>
                <a:ext cx="1584791" cy="1898300"/>
              </a:xfrm>
              <a:custGeom>
                <a:rect b="b" l="l" r="r" t="t"/>
                <a:pathLst>
                  <a:path extrusionOk="0" h="95536" w="79758">
                    <a:moveTo>
                      <a:pt x="8507" y="0"/>
                    </a:moveTo>
                    <a:cubicBezTo>
                      <a:pt x="7039" y="0"/>
                      <a:pt x="5772" y="1201"/>
                      <a:pt x="5671" y="2669"/>
                    </a:cubicBezTo>
                    <a:lnTo>
                      <a:pt x="101" y="92867"/>
                    </a:lnTo>
                    <a:cubicBezTo>
                      <a:pt x="1" y="94301"/>
                      <a:pt x="1135" y="95535"/>
                      <a:pt x="2603" y="95535"/>
                    </a:cubicBezTo>
                    <a:lnTo>
                      <a:pt x="71218" y="95535"/>
                    </a:lnTo>
                    <a:cubicBezTo>
                      <a:pt x="72686" y="95535"/>
                      <a:pt x="73987" y="94301"/>
                      <a:pt x="74054" y="92867"/>
                    </a:cubicBezTo>
                    <a:lnTo>
                      <a:pt x="79691" y="2669"/>
                    </a:lnTo>
                    <a:cubicBezTo>
                      <a:pt x="79758" y="1201"/>
                      <a:pt x="78657" y="0"/>
                      <a:pt x="771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8" name="Google Shape;2628;p91"/>
            <p:cNvSpPr/>
            <p:nvPr/>
          </p:nvSpPr>
          <p:spPr>
            <a:xfrm>
              <a:off x="6848034" y="2261824"/>
              <a:ext cx="1451563" cy="1723325"/>
            </a:xfrm>
            <a:custGeom>
              <a:rect b="b" l="l" r="r" t="t"/>
              <a:pathLst>
                <a:path extrusionOk="0" h="86730" w="73053">
                  <a:moveTo>
                    <a:pt x="5371" y="1"/>
                  </a:moveTo>
                  <a:cubicBezTo>
                    <a:pt x="4838" y="34159"/>
                    <a:pt x="3737" y="52572"/>
                    <a:pt x="1" y="86730"/>
                  </a:cubicBezTo>
                  <a:lnTo>
                    <a:pt x="67682" y="86730"/>
                  </a:lnTo>
                  <a:cubicBezTo>
                    <a:pt x="71385" y="52572"/>
                    <a:pt x="72553" y="34159"/>
                    <a:pt x="730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91"/>
            <p:cNvSpPr/>
            <p:nvPr/>
          </p:nvSpPr>
          <p:spPr>
            <a:xfrm>
              <a:off x="7890633" y="2469287"/>
              <a:ext cx="279730" cy="265145"/>
            </a:xfrm>
            <a:custGeom>
              <a:rect b="b" l="l" r="r" t="t"/>
              <a:pathLst>
                <a:path extrusionOk="0" h="13344" w="14078">
                  <a:moveTo>
                    <a:pt x="12309" y="1669"/>
                  </a:moveTo>
                  <a:lnTo>
                    <a:pt x="11676" y="11576"/>
                  </a:lnTo>
                  <a:lnTo>
                    <a:pt x="1735" y="11576"/>
                  </a:lnTo>
                  <a:lnTo>
                    <a:pt x="2369" y="1669"/>
                  </a:lnTo>
                  <a:close/>
                  <a:moveTo>
                    <a:pt x="1568" y="1"/>
                  </a:moveTo>
                  <a:cubicBezTo>
                    <a:pt x="1135" y="1"/>
                    <a:pt x="734" y="334"/>
                    <a:pt x="701" y="768"/>
                  </a:cubicBezTo>
                  <a:lnTo>
                    <a:pt x="1" y="12410"/>
                  </a:lnTo>
                  <a:cubicBezTo>
                    <a:pt x="1" y="12610"/>
                    <a:pt x="67" y="12877"/>
                    <a:pt x="234" y="13043"/>
                  </a:cubicBezTo>
                  <a:cubicBezTo>
                    <a:pt x="401" y="13243"/>
                    <a:pt x="634" y="13344"/>
                    <a:pt x="868" y="13344"/>
                  </a:cubicBezTo>
                  <a:lnTo>
                    <a:pt x="12509" y="13344"/>
                  </a:lnTo>
                  <a:cubicBezTo>
                    <a:pt x="12976" y="13344"/>
                    <a:pt x="13343" y="12943"/>
                    <a:pt x="13377" y="12543"/>
                  </a:cubicBezTo>
                  <a:lnTo>
                    <a:pt x="14077" y="901"/>
                  </a:lnTo>
                  <a:cubicBezTo>
                    <a:pt x="14077" y="701"/>
                    <a:pt x="14011" y="434"/>
                    <a:pt x="13844" y="267"/>
                  </a:cubicBezTo>
                  <a:cubicBezTo>
                    <a:pt x="13677" y="67"/>
                    <a:pt x="13477" y="1"/>
                    <a:pt x="13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91"/>
            <p:cNvSpPr/>
            <p:nvPr/>
          </p:nvSpPr>
          <p:spPr>
            <a:xfrm>
              <a:off x="7868101" y="2821244"/>
              <a:ext cx="280386" cy="265145"/>
            </a:xfrm>
            <a:custGeom>
              <a:rect b="b" l="l" r="r" t="t"/>
              <a:pathLst>
                <a:path extrusionOk="0" h="13344" w="14111">
                  <a:moveTo>
                    <a:pt x="12343" y="1702"/>
                  </a:moveTo>
                  <a:lnTo>
                    <a:pt x="11709" y="11642"/>
                  </a:lnTo>
                  <a:lnTo>
                    <a:pt x="1802" y="11642"/>
                  </a:lnTo>
                  <a:lnTo>
                    <a:pt x="2435" y="1702"/>
                  </a:lnTo>
                  <a:close/>
                  <a:moveTo>
                    <a:pt x="1602" y="0"/>
                  </a:moveTo>
                  <a:cubicBezTo>
                    <a:pt x="1135" y="0"/>
                    <a:pt x="768" y="334"/>
                    <a:pt x="701" y="801"/>
                  </a:cubicBezTo>
                  <a:lnTo>
                    <a:pt x="0" y="12409"/>
                  </a:lnTo>
                  <a:cubicBezTo>
                    <a:pt x="0" y="12643"/>
                    <a:pt x="100" y="12876"/>
                    <a:pt x="267" y="13043"/>
                  </a:cubicBezTo>
                  <a:cubicBezTo>
                    <a:pt x="434" y="13243"/>
                    <a:pt x="634" y="13343"/>
                    <a:pt x="868" y="13343"/>
                  </a:cubicBezTo>
                  <a:lnTo>
                    <a:pt x="12509" y="13343"/>
                  </a:lnTo>
                  <a:cubicBezTo>
                    <a:pt x="12976" y="13343"/>
                    <a:pt x="13343" y="13010"/>
                    <a:pt x="13377" y="12543"/>
                  </a:cubicBezTo>
                  <a:lnTo>
                    <a:pt x="14110" y="901"/>
                  </a:lnTo>
                  <a:cubicBezTo>
                    <a:pt x="14110" y="701"/>
                    <a:pt x="14010" y="467"/>
                    <a:pt x="13844" y="301"/>
                  </a:cubicBezTo>
                  <a:cubicBezTo>
                    <a:pt x="13677" y="67"/>
                    <a:pt x="13477" y="0"/>
                    <a:pt x="13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91"/>
            <p:cNvSpPr/>
            <p:nvPr/>
          </p:nvSpPr>
          <p:spPr>
            <a:xfrm>
              <a:off x="7846879" y="3173857"/>
              <a:ext cx="279730" cy="265145"/>
            </a:xfrm>
            <a:custGeom>
              <a:rect b="b" l="l" r="r" t="t"/>
              <a:pathLst>
                <a:path extrusionOk="0" h="13344" w="14078">
                  <a:moveTo>
                    <a:pt x="12343" y="1735"/>
                  </a:moveTo>
                  <a:lnTo>
                    <a:pt x="11709" y="11642"/>
                  </a:lnTo>
                  <a:lnTo>
                    <a:pt x="1769" y="11642"/>
                  </a:lnTo>
                  <a:lnTo>
                    <a:pt x="2403" y="1735"/>
                  </a:lnTo>
                  <a:close/>
                  <a:moveTo>
                    <a:pt x="1569" y="0"/>
                  </a:moveTo>
                  <a:cubicBezTo>
                    <a:pt x="1102" y="0"/>
                    <a:pt x="735" y="334"/>
                    <a:pt x="701" y="801"/>
                  </a:cubicBezTo>
                  <a:lnTo>
                    <a:pt x="1" y="12443"/>
                  </a:lnTo>
                  <a:cubicBezTo>
                    <a:pt x="1" y="12643"/>
                    <a:pt x="68" y="12910"/>
                    <a:pt x="234" y="13076"/>
                  </a:cubicBezTo>
                  <a:cubicBezTo>
                    <a:pt x="401" y="13277"/>
                    <a:pt x="601" y="13343"/>
                    <a:pt x="868" y="13343"/>
                  </a:cubicBezTo>
                  <a:lnTo>
                    <a:pt x="12510" y="13343"/>
                  </a:lnTo>
                  <a:cubicBezTo>
                    <a:pt x="12944" y="13343"/>
                    <a:pt x="13344" y="12976"/>
                    <a:pt x="13377" y="12543"/>
                  </a:cubicBezTo>
                  <a:lnTo>
                    <a:pt x="14078" y="934"/>
                  </a:lnTo>
                  <a:cubicBezTo>
                    <a:pt x="14078" y="701"/>
                    <a:pt x="13978" y="467"/>
                    <a:pt x="13844" y="301"/>
                  </a:cubicBezTo>
                  <a:cubicBezTo>
                    <a:pt x="13677" y="100"/>
                    <a:pt x="13444" y="0"/>
                    <a:pt x="13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91"/>
            <p:cNvSpPr/>
            <p:nvPr/>
          </p:nvSpPr>
          <p:spPr>
            <a:xfrm>
              <a:off x="7825022" y="3527126"/>
              <a:ext cx="280386" cy="265145"/>
            </a:xfrm>
            <a:custGeom>
              <a:rect b="b" l="l" r="r" t="t"/>
              <a:pathLst>
                <a:path extrusionOk="0" h="13344" w="14111">
                  <a:moveTo>
                    <a:pt x="12309" y="1669"/>
                  </a:moveTo>
                  <a:lnTo>
                    <a:pt x="11675" y="11576"/>
                  </a:lnTo>
                  <a:lnTo>
                    <a:pt x="1768" y="11576"/>
                  </a:lnTo>
                  <a:lnTo>
                    <a:pt x="2369" y="1669"/>
                  </a:lnTo>
                  <a:close/>
                  <a:moveTo>
                    <a:pt x="1601" y="1"/>
                  </a:moveTo>
                  <a:cubicBezTo>
                    <a:pt x="1134" y="1"/>
                    <a:pt x="767" y="334"/>
                    <a:pt x="701" y="801"/>
                  </a:cubicBezTo>
                  <a:lnTo>
                    <a:pt x="0" y="12410"/>
                  </a:lnTo>
                  <a:cubicBezTo>
                    <a:pt x="0" y="12643"/>
                    <a:pt x="100" y="12877"/>
                    <a:pt x="267" y="13043"/>
                  </a:cubicBezTo>
                  <a:cubicBezTo>
                    <a:pt x="434" y="13244"/>
                    <a:pt x="634" y="13344"/>
                    <a:pt x="867" y="13344"/>
                  </a:cubicBezTo>
                  <a:lnTo>
                    <a:pt x="12509" y="13344"/>
                  </a:lnTo>
                  <a:cubicBezTo>
                    <a:pt x="12976" y="13344"/>
                    <a:pt x="13343" y="12977"/>
                    <a:pt x="13376" y="12543"/>
                  </a:cubicBezTo>
                  <a:lnTo>
                    <a:pt x="14110" y="901"/>
                  </a:lnTo>
                  <a:cubicBezTo>
                    <a:pt x="14110" y="701"/>
                    <a:pt x="14010" y="468"/>
                    <a:pt x="13843" y="301"/>
                  </a:cubicBezTo>
                  <a:cubicBezTo>
                    <a:pt x="13677" y="67"/>
                    <a:pt x="13476" y="1"/>
                    <a:pt x="13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91"/>
            <p:cNvSpPr/>
            <p:nvPr/>
          </p:nvSpPr>
          <p:spPr>
            <a:xfrm>
              <a:off x="7152940" y="2513041"/>
              <a:ext cx="584615" cy="57683"/>
            </a:xfrm>
            <a:custGeom>
              <a:rect b="b" l="l" r="r" t="t"/>
              <a:pathLst>
                <a:path extrusionOk="0" h="2903" w="29422">
                  <a:moveTo>
                    <a:pt x="1601" y="0"/>
                  </a:moveTo>
                  <a:cubicBezTo>
                    <a:pt x="801" y="0"/>
                    <a:pt x="100" y="667"/>
                    <a:pt x="33" y="1468"/>
                  </a:cubicBezTo>
                  <a:cubicBezTo>
                    <a:pt x="0" y="2235"/>
                    <a:pt x="634" y="2902"/>
                    <a:pt x="1434" y="2902"/>
                  </a:cubicBezTo>
                  <a:lnTo>
                    <a:pt x="27820" y="2902"/>
                  </a:lnTo>
                  <a:cubicBezTo>
                    <a:pt x="28620" y="2902"/>
                    <a:pt x="29321" y="2235"/>
                    <a:pt x="29354" y="1468"/>
                  </a:cubicBezTo>
                  <a:cubicBezTo>
                    <a:pt x="29421" y="667"/>
                    <a:pt x="28787" y="0"/>
                    <a:pt x="27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91"/>
            <p:cNvSpPr/>
            <p:nvPr/>
          </p:nvSpPr>
          <p:spPr>
            <a:xfrm>
              <a:off x="7245057" y="2631684"/>
              <a:ext cx="484530" cy="57683"/>
            </a:xfrm>
            <a:custGeom>
              <a:rect b="b" l="l" r="r" t="t"/>
              <a:pathLst>
                <a:path extrusionOk="0" h="2903" w="24385">
                  <a:moveTo>
                    <a:pt x="1568" y="0"/>
                  </a:moveTo>
                  <a:cubicBezTo>
                    <a:pt x="801" y="0"/>
                    <a:pt x="67" y="667"/>
                    <a:pt x="34" y="1435"/>
                  </a:cubicBezTo>
                  <a:cubicBezTo>
                    <a:pt x="1" y="2235"/>
                    <a:pt x="634" y="2902"/>
                    <a:pt x="1435" y="2902"/>
                  </a:cubicBezTo>
                  <a:lnTo>
                    <a:pt x="22817" y="2902"/>
                  </a:lnTo>
                  <a:cubicBezTo>
                    <a:pt x="23618" y="2902"/>
                    <a:pt x="24318" y="2235"/>
                    <a:pt x="24351" y="1435"/>
                  </a:cubicBezTo>
                  <a:cubicBezTo>
                    <a:pt x="24385" y="667"/>
                    <a:pt x="23784" y="0"/>
                    <a:pt x="22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91"/>
            <p:cNvSpPr/>
            <p:nvPr/>
          </p:nvSpPr>
          <p:spPr>
            <a:xfrm>
              <a:off x="7124426" y="2983622"/>
              <a:ext cx="583959" cy="57683"/>
            </a:xfrm>
            <a:custGeom>
              <a:rect b="b" l="l" r="r" t="t"/>
              <a:pathLst>
                <a:path extrusionOk="0" h="2903" w="29389">
                  <a:moveTo>
                    <a:pt x="1568" y="1"/>
                  </a:moveTo>
                  <a:cubicBezTo>
                    <a:pt x="768" y="1"/>
                    <a:pt x="67" y="668"/>
                    <a:pt x="34" y="1469"/>
                  </a:cubicBezTo>
                  <a:cubicBezTo>
                    <a:pt x="1" y="2236"/>
                    <a:pt x="601" y="2903"/>
                    <a:pt x="1402" y="2903"/>
                  </a:cubicBezTo>
                  <a:lnTo>
                    <a:pt x="27787" y="2903"/>
                  </a:lnTo>
                  <a:cubicBezTo>
                    <a:pt x="28588" y="2903"/>
                    <a:pt x="29288" y="2236"/>
                    <a:pt x="29355" y="1469"/>
                  </a:cubicBezTo>
                  <a:cubicBezTo>
                    <a:pt x="29388" y="668"/>
                    <a:pt x="28755" y="1"/>
                    <a:pt x="27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91"/>
            <p:cNvSpPr/>
            <p:nvPr/>
          </p:nvSpPr>
          <p:spPr>
            <a:xfrm>
              <a:off x="7231148" y="2864978"/>
              <a:ext cx="484530" cy="58358"/>
            </a:xfrm>
            <a:custGeom>
              <a:rect b="b" l="l" r="r" t="t"/>
              <a:pathLst>
                <a:path extrusionOk="0" h="2937" w="24385">
                  <a:moveTo>
                    <a:pt x="1568" y="1"/>
                  </a:moveTo>
                  <a:cubicBezTo>
                    <a:pt x="801" y="1"/>
                    <a:pt x="67" y="668"/>
                    <a:pt x="34" y="1469"/>
                  </a:cubicBezTo>
                  <a:cubicBezTo>
                    <a:pt x="0" y="2269"/>
                    <a:pt x="634" y="2936"/>
                    <a:pt x="1401" y="2936"/>
                  </a:cubicBezTo>
                  <a:lnTo>
                    <a:pt x="22816" y="2936"/>
                  </a:lnTo>
                  <a:cubicBezTo>
                    <a:pt x="23584" y="2936"/>
                    <a:pt x="24318" y="2269"/>
                    <a:pt x="24351" y="1469"/>
                  </a:cubicBezTo>
                  <a:cubicBezTo>
                    <a:pt x="24384" y="668"/>
                    <a:pt x="23750" y="1"/>
                    <a:pt x="22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91"/>
            <p:cNvSpPr/>
            <p:nvPr/>
          </p:nvSpPr>
          <p:spPr>
            <a:xfrm>
              <a:off x="7109186" y="3218267"/>
              <a:ext cx="583959" cy="57683"/>
            </a:xfrm>
            <a:custGeom>
              <a:rect b="b" l="l" r="r" t="t"/>
              <a:pathLst>
                <a:path extrusionOk="0" h="2903" w="29389">
                  <a:moveTo>
                    <a:pt x="1602" y="0"/>
                  </a:moveTo>
                  <a:cubicBezTo>
                    <a:pt x="801" y="0"/>
                    <a:pt x="101" y="667"/>
                    <a:pt x="34" y="1435"/>
                  </a:cubicBezTo>
                  <a:cubicBezTo>
                    <a:pt x="0" y="2235"/>
                    <a:pt x="634" y="2902"/>
                    <a:pt x="1435" y="2902"/>
                  </a:cubicBezTo>
                  <a:lnTo>
                    <a:pt x="27820" y="2902"/>
                  </a:lnTo>
                  <a:cubicBezTo>
                    <a:pt x="28588" y="2902"/>
                    <a:pt x="29321" y="2235"/>
                    <a:pt x="29355" y="1435"/>
                  </a:cubicBezTo>
                  <a:cubicBezTo>
                    <a:pt x="29388" y="667"/>
                    <a:pt x="28788" y="0"/>
                    <a:pt x="27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91"/>
            <p:cNvSpPr/>
            <p:nvPr/>
          </p:nvSpPr>
          <p:spPr>
            <a:xfrm>
              <a:off x="7414747" y="3336235"/>
              <a:ext cx="271106" cy="58358"/>
            </a:xfrm>
            <a:custGeom>
              <a:rect b="b" l="l" r="r" t="t"/>
              <a:pathLst>
                <a:path extrusionOk="0" h="2937" w="13644">
                  <a:moveTo>
                    <a:pt x="1635" y="1"/>
                  </a:moveTo>
                  <a:cubicBezTo>
                    <a:pt x="834" y="1"/>
                    <a:pt x="134" y="668"/>
                    <a:pt x="100" y="1469"/>
                  </a:cubicBezTo>
                  <a:cubicBezTo>
                    <a:pt x="0" y="2269"/>
                    <a:pt x="634" y="2936"/>
                    <a:pt x="1434" y="2936"/>
                  </a:cubicBezTo>
                  <a:lnTo>
                    <a:pt x="12075" y="2936"/>
                  </a:lnTo>
                  <a:cubicBezTo>
                    <a:pt x="12843" y="2936"/>
                    <a:pt x="13576" y="2269"/>
                    <a:pt x="13610" y="1469"/>
                  </a:cubicBezTo>
                  <a:cubicBezTo>
                    <a:pt x="13643" y="668"/>
                    <a:pt x="13009" y="1"/>
                    <a:pt x="122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91"/>
            <p:cNvSpPr/>
            <p:nvPr/>
          </p:nvSpPr>
          <p:spPr>
            <a:xfrm>
              <a:off x="7201979" y="3336235"/>
              <a:ext cx="169690" cy="58358"/>
            </a:xfrm>
            <a:custGeom>
              <a:rect b="b" l="l" r="r" t="t"/>
              <a:pathLst>
                <a:path extrusionOk="0" h="2937" w="8540">
                  <a:moveTo>
                    <a:pt x="1535" y="1"/>
                  </a:moveTo>
                  <a:cubicBezTo>
                    <a:pt x="768" y="1"/>
                    <a:pt x="34" y="668"/>
                    <a:pt x="0" y="1469"/>
                  </a:cubicBezTo>
                  <a:cubicBezTo>
                    <a:pt x="0" y="2269"/>
                    <a:pt x="601" y="2936"/>
                    <a:pt x="1368" y="2936"/>
                  </a:cubicBezTo>
                  <a:lnTo>
                    <a:pt x="6972" y="2936"/>
                  </a:lnTo>
                  <a:cubicBezTo>
                    <a:pt x="7739" y="2936"/>
                    <a:pt x="8473" y="2269"/>
                    <a:pt x="8507" y="1469"/>
                  </a:cubicBezTo>
                  <a:cubicBezTo>
                    <a:pt x="8540" y="668"/>
                    <a:pt x="7906" y="1"/>
                    <a:pt x="7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91"/>
            <p:cNvSpPr/>
            <p:nvPr/>
          </p:nvSpPr>
          <p:spPr>
            <a:xfrm>
              <a:off x="7087985" y="3570880"/>
              <a:ext cx="583940" cy="58338"/>
            </a:xfrm>
            <a:custGeom>
              <a:rect b="b" l="l" r="r" t="t"/>
              <a:pathLst>
                <a:path extrusionOk="0" h="2936" w="29388">
                  <a:moveTo>
                    <a:pt x="1568" y="0"/>
                  </a:moveTo>
                  <a:cubicBezTo>
                    <a:pt x="767" y="0"/>
                    <a:pt x="67" y="667"/>
                    <a:pt x="33" y="1468"/>
                  </a:cubicBezTo>
                  <a:cubicBezTo>
                    <a:pt x="0" y="2269"/>
                    <a:pt x="567" y="2936"/>
                    <a:pt x="1401" y="2936"/>
                  </a:cubicBezTo>
                  <a:lnTo>
                    <a:pt x="27787" y="2936"/>
                  </a:lnTo>
                  <a:cubicBezTo>
                    <a:pt x="28587" y="2936"/>
                    <a:pt x="29288" y="2269"/>
                    <a:pt x="29354" y="1468"/>
                  </a:cubicBezTo>
                  <a:cubicBezTo>
                    <a:pt x="29388" y="667"/>
                    <a:pt x="28754" y="0"/>
                    <a:pt x="27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91"/>
            <p:cNvSpPr/>
            <p:nvPr/>
          </p:nvSpPr>
          <p:spPr>
            <a:xfrm>
              <a:off x="7179446" y="3689523"/>
              <a:ext cx="485186" cy="57683"/>
            </a:xfrm>
            <a:custGeom>
              <a:rect b="b" l="l" r="r" t="t"/>
              <a:pathLst>
                <a:path extrusionOk="0" h="2903" w="24418">
                  <a:moveTo>
                    <a:pt x="1601" y="0"/>
                  </a:moveTo>
                  <a:cubicBezTo>
                    <a:pt x="801" y="0"/>
                    <a:pt x="100" y="667"/>
                    <a:pt x="67" y="1468"/>
                  </a:cubicBezTo>
                  <a:cubicBezTo>
                    <a:pt x="0" y="2235"/>
                    <a:pt x="634" y="2902"/>
                    <a:pt x="1435" y="2902"/>
                  </a:cubicBezTo>
                  <a:lnTo>
                    <a:pt x="22817" y="2902"/>
                  </a:lnTo>
                  <a:cubicBezTo>
                    <a:pt x="23617" y="2902"/>
                    <a:pt x="24318" y="2235"/>
                    <a:pt x="24351" y="1468"/>
                  </a:cubicBezTo>
                  <a:cubicBezTo>
                    <a:pt x="24418" y="667"/>
                    <a:pt x="23784" y="0"/>
                    <a:pt x="22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91"/>
            <p:cNvSpPr/>
            <p:nvPr/>
          </p:nvSpPr>
          <p:spPr>
            <a:xfrm>
              <a:off x="7901899" y="2474075"/>
              <a:ext cx="305581" cy="196057"/>
            </a:xfrm>
            <a:custGeom>
              <a:rect b="b" l="l" r="r" t="t"/>
              <a:pathLst>
                <a:path extrusionOk="0" h="9867" w="15379">
                  <a:moveTo>
                    <a:pt x="14426" y="0"/>
                  </a:moveTo>
                  <a:cubicBezTo>
                    <a:pt x="14307" y="0"/>
                    <a:pt x="14187" y="29"/>
                    <a:pt x="14077" y="93"/>
                  </a:cubicBezTo>
                  <a:cubicBezTo>
                    <a:pt x="10742" y="1594"/>
                    <a:pt x="6772" y="6131"/>
                    <a:pt x="5338" y="7832"/>
                  </a:cubicBezTo>
                  <a:lnTo>
                    <a:pt x="1502" y="5197"/>
                  </a:lnTo>
                  <a:cubicBezTo>
                    <a:pt x="1348" y="5094"/>
                    <a:pt x="1175" y="5046"/>
                    <a:pt x="1005" y="5046"/>
                  </a:cubicBezTo>
                  <a:cubicBezTo>
                    <a:pt x="731" y="5046"/>
                    <a:pt x="465" y="5171"/>
                    <a:pt x="301" y="5397"/>
                  </a:cubicBezTo>
                  <a:cubicBezTo>
                    <a:pt x="1" y="5831"/>
                    <a:pt x="134" y="6364"/>
                    <a:pt x="501" y="6631"/>
                  </a:cubicBezTo>
                  <a:lnTo>
                    <a:pt x="5004" y="9700"/>
                  </a:lnTo>
                  <a:cubicBezTo>
                    <a:pt x="5171" y="9834"/>
                    <a:pt x="5338" y="9867"/>
                    <a:pt x="5505" y="9867"/>
                  </a:cubicBezTo>
                  <a:cubicBezTo>
                    <a:pt x="5771" y="9867"/>
                    <a:pt x="6005" y="9767"/>
                    <a:pt x="6172" y="9500"/>
                  </a:cubicBezTo>
                  <a:cubicBezTo>
                    <a:pt x="6272" y="9400"/>
                    <a:pt x="11142" y="3262"/>
                    <a:pt x="14778" y="1628"/>
                  </a:cubicBezTo>
                  <a:cubicBezTo>
                    <a:pt x="15178" y="1461"/>
                    <a:pt x="15378" y="927"/>
                    <a:pt x="15178" y="494"/>
                  </a:cubicBezTo>
                  <a:cubicBezTo>
                    <a:pt x="15057" y="203"/>
                    <a:pt x="14743" y="0"/>
                    <a:pt x="14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91"/>
            <p:cNvSpPr/>
            <p:nvPr/>
          </p:nvSpPr>
          <p:spPr>
            <a:xfrm>
              <a:off x="7874062" y="2848625"/>
              <a:ext cx="312873" cy="167504"/>
            </a:xfrm>
            <a:custGeom>
              <a:rect b="b" l="l" r="r" t="t"/>
              <a:pathLst>
                <a:path extrusionOk="0" h="8430" w="15746">
                  <a:moveTo>
                    <a:pt x="14792" y="0"/>
                  </a:moveTo>
                  <a:cubicBezTo>
                    <a:pt x="14721" y="0"/>
                    <a:pt x="14649" y="8"/>
                    <a:pt x="14578" y="23"/>
                  </a:cubicBezTo>
                  <a:cubicBezTo>
                    <a:pt x="11075" y="991"/>
                    <a:pt x="6472" y="4927"/>
                    <a:pt x="4837" y="6361"/>
                  </a:cubicBezTo>
                  <a:lnTo>
                    <a:pt x="1502" y="3159"/>
                  </a:lnTo>
                  <a:cubicBezTo>
                    <a:pt x="1339" y="3013"/>
                    <a:pt x="1129" y="2938"/>
                    <a:pt x="918" y="2938"/>
                  </a:cubicBezTo>
                  <a:cubicBezTo>
                    <a:pt x="696" y="2938"/>
                    <a:pt x="472" y="3021"/>
                    <a:pt x="301" y="3192"/>
                  </a:cubicBezTo>
                  <a:cubicBezTo>
                    <a:pt x="1" y="3526"/>
                    <a:pt x="1" y="4093"/>
                    <a:pt x="334" y="4426"/>
                  </a:cubicBezTo>
                  <a:lnTo>
                    <a:pt x="4237" y="8162"/>
                  </a:lnTo>
                  <a:cubicBezTo>
                    <a:pt x="4404" y="8329"/>
                    <a:pt x="4637" y="8429"/>
                    <a:pt x="4837" y="8429"/>
                  </a:cubicBezTo>
                  <a:cubicBezTo>
                    <a:pt x="5038" y="8429"/>
                    <a:pt x="5238" y="8363"/>
                    <a:pt x="5404" y="8162"/>
                  </a:cubicBezTo>
                  <a:cubicBezTo>
                    <a:pt x="5505" y="8096"/>
                    <a:pt x="11242" y="2692"/>
                    <a:pt x="15045" y="1658"/>
                  </a:cubicBezTo>
                  <a:cubicBezTo>
                    <a:pt x="15512" y="1524"/>
                    <a:pt x="15745" y="1091"/>
                    <a:pt x="15645" y="624"/>
                  </a:cubicBezTo>
                  <a:cubicBezTo>
                    <a:pt x="15532" y="228"/>
                    <a:pt x="15180" y="0"/>
                    <a:pt x="147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91"/>
            <p:cNvSpPr/>
            <p:nvPr/>
          </p:nvSpPr>
          <p:spPr>
            <a:xfrm>
              <a:off x="7374311" y="2118005"/>
              <a:ext cx="537543" cy="190235"/>
            </a:xfrm>
            <a:custGeom>
              <a:rect b="b" l="l" r="r" t="t"/>
              <a:pathLst>
                <a:path extrusionOk="0" h="9574" w="27053">
                  <a:moveTo>
                    <a:pt x="3503" y="0"/>
                  </a:moveTo>
                  <a:cubicBezTo>
                    <a:pt x="2169" y="0"/>
                    <a:pt x="901" y="1068"/>
                    <a:pt x="801" y="2402"/>
                  </a:cubicBezTo>
                  <a:lnTo>
                    <a:pt x="167" y="7172"/>
                  </a:lnTo>
                  <a:cubicBezTo>
                    <a:pt x="0" y="8506"/>
                    <a:pt x="934" y="9574"/>
                    <a:pt x="2269" y="9574"/>
                  </a:cubicBezTo>
                  <a:lnTo>
                    <a:pt x="23550" y="9574"/>
                  </a:lnTo>
                  <a:cubicBezTo>
                    <a:pt x="24851" y="9574"/>
                    <a:pt x="26119" y="8473"/>
                    <a:pt x="26286" y="7172"/>
                  </a:cubicBezTo>
                  <a:lnTo>
                    <a:pt x="26886" y="2402"/>
                  </a:lnTo>
                  <a:cubicBezTo>
                    <a:pt x="27053" y="1068"/>
                    <a:pt x="26152" y="0"/>
                    <a:pt x="2481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91"/>
            <p:cNvSpPr/>
            <p:nvPr/>
          </p:nvSpPr>
          <p:spPr>
            <a:xfrm>
              <a:off x="7374311" y="2118005"/>
              <a:ext cx="537543" cy="190235"/>
            </a:xfrm>
            <a:custGeom>
              <a:rect b="b" l="l" r="r" t="t"/>
              <a:pathLst>
                <a:path extrusionOk="0" h="9574" w="27053">
                  <a:moveTo>
                    <a:pt x="3503" y="0"/>
                  </a:moveTo>
                  <a:cubicBezTo>
                    <a:pt x="2169" y="0"/>
                    <a:pt x="901" y="1068"/>
                    <a:pt x="801" y="2402"/>
                  </a:cubicBezTo>
                  <a:lnTo>
                    <a:pt x="167" y="7172"/>
                  </a:lnTo>
                  <a:cubicBezTo>
                    <a:pt x="0" y="8506"/>
                    <a:pt x="934" y="9574"/>
                    <a:pt x="2269" y="9574"/>
                  </a:cubicBezTo>
                  <a:lnTo>
                    <a:pt x="23550" y="9574"/>
                  </a:lnTo>
                  <a:cubicBezTo>
                    <a:pt x="24851" y="9574"/>
                    <a:pt x="26119" y="8473"/>
                    <a:pt x="26286" y="7172"/>
                  </a:cubicBezTo>
                  <a:lnTo>
                    <a:pt x="26886" y="2402"/>
                  </a:lnTo>
                  <a:cubicBezTo>
                    <a:pt x="27053" y="1068"/>
                    <a:pt x="26152" y="0"/>
                    <a:pt x="24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91"/>
            <p:cNvSpPr/>
            <p:nvPr/>
          </p:nvSpPr>
          <p:spPr>
            <a:xfrm>
              <a:off x="6577624" y="2404987"/>
              <a:ext cx="246567" cy="478569"/>
            </a:xfrm>
            <a:custGeom>
              <a:rect b="b" l="l" r="r" t="t"/>
              <a:pathLst>
                <a:path extrusionOk="0" h="24085" w="12409">
                  <a:moveTo>
                    <a:pt x="7839" y="1"/>
                  </a:moveTo>
                  <a:lnTo>
                    <a:pt x="7605" y="1102"/>
                  </a:lnTo>
                  <a:lnTo>
                    <a:pt x="6405" y="1635"/>
                  </a:lnTo>
                  <a:cubicBezTo>
                    <a:pt x="5671" y="1969"/>
                    <a:pt x="5170" y="2670"/>
                    <a:pt x="5070" y="3470"/>
                  </a:cubicBezTo>
                  <a:cubicBezTo>
                    <a:pt x="4770" y="6239"/>
                    <a:pt x="2702" y="17814"/>
                    <a:pt x="100" y="23318"/>
                  </a:cubicBezTo>
                  <a:cubicBezTo>
                    <a:pt x="0" y="23585"/>
                    <a:pt x="100" y="23918"/>
                    <a:pt x="367" y="24018"/>
                  </a:cubicBezTo>
                  <a:cubicBezTo>
                    <a:pt x="434" y="24085"/>
                    <a:pt x="500" y="24085"/>
                    <a:pt x="567" y="24085"/>
                  </a:cubicBezTo>
                  <a:cubicBezTo>
                    <a:pt x="767" y="24085"/>
                    <a:pt x="934" y="23951"/>
                    <a:pt x="1034" y="23785"/>
                  </a:cubicBezTo>
                  <a:cubicBezTo>
                    <a:pt x="3703" y="18014"/>
                    <a:pt x="5771" y="6472"/>
                    <a:pt x="6071" y="3604"/>
                  </a:cubicBezTo>
                  <a:cubicBezTo>
                    <a:pt x="6104" y="3137"/>
                    <a:pt x="6405" y="2770"/>
                    <a:pt x="6838" y="2603"/>
                  </a:cubicBezTo>
                  <a:lnTo>
                    <a:pt x="7405" y="2336"/>
                  </a:lnTo>
                  <a:lnTo>
                    <a:pt x="7172" y="3604"/>
                  </a:lnTo>
                  <a:lnTo>
                    <a:pt x="12075" y="1969"/>
                  </a:lnTo>
                  <a:lnTo>
                    <a:pt x="12409" y="168"/>
                  </a:lnTo>
                  <a:lnTo>
                    <a:pt x="7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91"/>
            <p:cNvSpPr/>
            <p:nvPr/>
          </p:nvSpPr>
          <p:spPr>
            <a:xfrm>
              <a:off x="6432453" y="3084383"/>
              <a:ext cx="275100" cy="931267"/>
            </a:xfrm>
            <a:custGeom>
              <a:rect b="b" l="l" r="r" t="t"/>
              <a:pathLst>
                <a:path extrusionOk="0" h="46868" w="13845">
                  <a:moveTo>
                    <a:pt x="7806" y="0"/>
                  </a:moveTo>
                  <a:lnTo>
                    <a:pt x="1" y="46133"/>
                  </a:lnTo>
                  <a:lnTo>
                    <a:pt x="4070" y="46867"/>
                  </a:lnTo>
                  <a:lnTo>
                    <a:pt x="13844" y="1134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91"/>
            <p:cNvSpPr/>
            <p:nvPr/>
          </p:nvSpPr>
          <p:spPr>
            <a:xfrm>
              <a:off x="6594175" y="2419572"/>
              <a:ext cx="234009" cy="651557"/>
            </a:xfrm>
            <a:custGeom>
              <a:rect b="b" l="l" r="r" t="t"/>
              <a:pathLst>
                <a:path extrusionOk="0" h="32791" w="11777">
                  <a:moveTo>
                    <a:pt x="11776" y="1"/>
                  </a:moveTo>
                  <a:lnTo>
                    <a:pt x="6205" y="1769"/>
                  </a:lnTo>
                  <a:lnTo>
                    <a:pt x="1" y="31690"/>
                  </a:lnTo>
                  <a:lnTo>
                    <a:pt x="6039" y="32791"/>
                  </a:lnTo>
                  <a:lnTo>
                    <a:pt x="11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91"/>
            <p:cNvSpPr/>
            <p:nvPr/>
          </p:nvSpPr>
          <p:spPr>
            <a:xfrm>
              <a:off x="6591533" y="3049252"/>
              <a:ext cx="118008" cy="57007"/>
            </a:xfrm>
            <a:custGeom>
              <a:rect b="b" l="l" r="r" t="t"/>
              <a:pathLst>
                <a:path extrusionOk="0" h="2869" w="5939">
                  <a:moveTo>
                    <a:pt x="367" y="0"/>
                  </a:moveTo>
                  <a:lnTo>
                    <a:pt x="1" y="1801"/>
                  </a:lnTo>
                  <a:lnTo>
                    <a:pt x="5571" y="2869"/>
                  </a:lnTo>
                  <a:lnTo>
                    <a:pt x="5938" y="106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91"/>
            <p:cNvSpPr/>
            <p:nvPr/>
          </p:nvSpPr>
          <p:spPr>
            <a:xfrm>
              <a:off x="6446382" y="4099064"/>
              <a:ext cx="15260" cy="20049"/>
            </a:xfrm>
            <a:custGeom>
              <a:rect b="b" l="l" r="r" t="t"/>
              <a:pathLst>
                <a:path extrusionOk="0" h="1009" w="768">
                  <a:moveTo>
                    <a:pt x="430" y="0"/>
                  </a:moveTo>
                  <a:cubicBezTo>
                    <a:pt x="272" y="0"/>
                    <a:pt x="95" y="190"/>
                    <a:pt x="34" y="438"/>
                  </a:cubicBezTo>
                  <a:cubicBezTo>
                    <a:pt x="0" y="705"/>
                    <a:pt x="100" y="971"/>
                    <a:pt x="267" y="1005"/>
                  </a:cubicBezTo>
                  <a:cubicBezTo>
                    <a:pt x="282" y="1007"/>
                    <a:pt x="296" y="1008"/>
                    <a:pt x="311" y="1008"/>
                  </a:cubicBezTo>
                  <a:cubicBezTo>
                    <a:pt x="491" y="1008"/>
                    <a:pt x="639" y="818"/>
                    <a:pt x="701" y="571"/>
                  </a:cubicBezTo>
                  <a:cubicBezTo>
                    <a:pt x="768" y="304"/>
                    <a:pt x="634" y="37"/>
                    <a:pt x="467" y="4"/>
                  </a:cubicBezTo>
                  <a:cubicBezTo>
                    <a:pt x="455" y="2"/>
                    <a:pt x="443" y="0"/>
                    <a:pt x="43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91"/>
            <p:cNvSpPr/>
            <p:nvPr/>
          </p:nvSpPr>
          <p:spPr>
            <a:xfrm>
              <a:off x="6432453" y="4001045"/>
              <a:ext cx="80891" cy="112683"/>
            </a:xfrm>
            <a:custGeom>
              <a:rect b="b" l="l" r="r" t="t"/>
              <a:pathLst>
                <a:path extrusionOk="0" h="5671" w="4071">
                  <a:moveTo>
                    <a:pt x="1" y="0"/>
                  </a:moveTo>
                  <a:lnTo>
                    <a:pt x="468" y="5404"/>
                  </a:lnTo>
                  <a:lnTo>
                    <a:pt x="1669" y="5671"/>
                  </a:lnTo>
                  <a:lnTo>
                    <a:pt x="4070" y="7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91"/>
            <p:cNvSpPr/>
            <p:nvPr/>
          </p:nvSpPr>
          <p:spPr>
            <a:xfrm>
              <a:off x="6004295" y="2393721"/>
              <a:ext cx="204164" cy="587278"/>
            </a:xfrm>
            <a:custGeom>
              <a:rect b="b" l="l" r="r" t="t"/>
              <a:pathLst>
                <a:path extrusionOk="0" h="29556" w="10275">
                  <a:moveTo>
                    <a:pt x="6071" y="1"/>
                  </a:moveTo>
                  <a:cubicBezTo>
                    <a:pt x="4870" y="1936"/>
                    <a:pt x="3836" y="3870"/>
                    <a:pt x="2835" y="5905"/>
                  </a:cubicBezTo>
                  <a:cubicBezTo>
                    <a:pt x="1868" y="7973"/>
                    <a:pt x="1001" y="10041"/>
                    <a:pt x="267" y="12243"/>
                  </a:cubicBezTo>
                  <a:lnTo>
                    <a:pt x="200" y="12443"/>
                  </a:lnTo>
                  <a:cubicBezTo>
                    <a:pt x="167" y="12577"/>
                    <a:pt x="100" y="12710"/>
                    <a:pt x="100" y="12843"/>
                  </a:cubicBezTo>
                  <a:cubicBezTo>
                    <a:pt x="67" y="13077"/>
                    <a:pt x="33" y="13344"/>
                    <a:pt x="33" y="13544"/>
                  </a:cubicBezTo>
                  <a:cubicBezTo>
                    <a:pt x="0" y="14011"/>
                    <a:pt x="33" y="14378"/>
                    <a:pt x="67" y="14745"/>
                  </a:cubicBezTo>
                  <a:cubicBezTo>
                    <a:pt x="200" y="15512"/>
                    <a:pt x="367" y="16112"/>
                    <a:pt x="567" y="16713"/>
                  </a:cubicBezTo>
                  <a:cubicBezTo>
                    <a:pt x="1001" y="17914"/>
                    <a:pt x="1535" y="18914"/>
                    <a:pt x="2068" y="19949"/>
                  </a:cubicBezTo>
                  <a:cubicBezTo>
                    <a:pt x="3102" y="21783"/>
                    <a:pt x="4270" y="23418"/>
                    <a:pt x="5571" y="25019"/>
                  </a:cubicBezTo>
                  <a:cubicBezTo>
                    <a:pt x="5604" y="26353"/>
                    <a:pt x="6705" y="27354"/>
                    <a:pt x="6705" y="27354"/>
                  </a:cubicBezTo>
                  <a:lnTo>
                    <a:pt x="8406" y="29555"/>
                  </a:lnTo>
                  <a:lnTo>
                    <a:pt x="10274" y="27087"/>
                  </a:lnTo>
                  <a:lnTo>
                    <a:pt x="9574" y="25019"/>
                  </a:lnTo>
                  <a:lnTo>
                    <a:pt x="7706" y="23551"/>
                  </a:lnTo>
                  <a:cubicBezTo>
                    <a:pt x="7339" y="22784"/>
                    <a:pt x="6938" y="22050"/>
                    <a:pt x="6605" y="21249"/>
                  </a:cubicBezTo>
                  <a:cubicBezTo>
                    <a:pt x="6171" y="20282"/>
                    <a:pt x="5738" y="19348"/>
                    <a:pt x="5371" y="18381"/>
                  </a:cubicBezTo>
                  <a:cubicBezTo>
                    <a:pt x="5004" y="17413"/>
                    <a:pt x="4670" y="16479"/>
                    <a:pt x="4437" y="15545"/>
                  </a:cubicBezTo>
                  <a:cubicBezTo>
                    <a:pt x="4370" y="15078"/>
                    <a:pt x="4270" y="14678"/>
                    <a:pt x="4270" y="14345"/>
                  </a:cubicBezTo>
                  <a:cubicBezTo>
                    <a:pt x="4270" y="14178"/>
                    <a:pt x="4270" y="14011"/>
                    <a:pt x="4337" y="13911"/>
                  </a:cubicBezTo>
                  <a:cubicBezTo>
                    <a:pt x="4337" y="13878"/>
                    <a:pt x="4370" y="13844"/>
                    <a:pt x="4370" y="13844"/>
                  </a:cubicBezTo>
                  <a:lnTo>
                    <a:pt x="4437" y="13677"/>
                  </a:lnTo>
                  <a:cubicBezTo>
                    <a:pt x="4837" y="12710"/>
                    <a:pt x="5271" y="11776"/>
                    <a:pt x="5704" y="10842"/>
                  </a:cubicBezTo>
                  <a:cubicBezTo>
                    <a:pt x="6171" y="9875"/>
                    <a:pt x="6605" y="8941"/>
                    <a:pt x="7105" y="8040"/>
                  </a:cubicBezTo>
                  <a:cubicBezTo>
                    <a:pt x="8106" y="6205"/>
                    <a:pt x="9173" y="4271"/>
                    <a:pt x="10207" y="2536"/>
                  </a:cubicBezTo>
                  <a:lnTo>
                    <a:pt x="6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91"/>
            <p:cNvSpPr/>
            <p:nvPr/>
          </p:nvSpPr>
          <p:spPr>
            <a:xfrm>
              <a:off x="6263439" y="2169031"/>
              <a:ext cx="192898" cy="209470"/>
            </a:xfrm>
            <a:custGeom>
              <a:rect b="b" l="l" r="r" t="t"/>
              <a:pathLst>
                <a:path extrusionOk="0" h="10542" w="9708">
                  <a:moveTo>
                    <a:pt x="701" y="1"/>
                  </a:moveTo>
                  <a:lnTo>
                    <a:pt x="701" y="1"/>
                  </a:lnTo>
                  <a:cubicBezTo>
                    <a:pt x="1168" y="2336"/>
                    <a:pt x="1635" y="6639"/>
                    <a:pt x="1" y="8173"/>
                  </a:cubicBezTo>
                  <a:cubicBezTo>
                    <a:pt x="1" y="8173"/>
                    <a:pt x="635" y="10542"/>
                    <a:pt x="4971" y="10542"/>
                  </a:cubicBezTo>
                  <a:cubicBezTo>
                    <a:pt x="9708" y="10542"/>
                    <a:pt x="7239" y="8173"/>
                    <a:pt x="7239" y="8173"/>
                  </a:cubicBezTo>
                  <a:cubicBezTo>
                    <a:pt x="4671" y="7540"/>
                    <a:pt x="4704" y="5638"/>
                    <a:pt x="5171" y="3804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91"/>
            <p:cNvSpPr/>
            <p:nvPr/>
          </p:nvSpPr>
          <p:spPr>
            <a:xfrm>
              <a:off x="5956567" y="4491794"/>
              <a:ext cx="35150" cy="13929"/>
            </a:xfrm>
            <a:custGeom>
              <a:rect b="b" l="l" r="r" t="t"/>
              <a:pathLst>
                <a:path extrusionOk="0" h="701" w="1769">
                  <a:moveTo>
                    <a:pt x="1273" y="147"/>
                  </a:moveTo>
                  <a:cubicBezTo>
                    <a:pt x="1319" y="147"/>
                    <a:pt x="1362" y="149"/>
                    <a:pt x="1401" y="153"/>
                  </a:cubicBezTo>
                  <a:cubicBezTo>
                    <a:pt x="1435" y="153"/>
                    <a:pt x="1435" y="153"/>
                    <a:pt x="1468" y="187"/>
                  </a:cubicBezTo>
                  <a:lnTo>
                    <a:pt x="1602" y="320"/>
                  </a:lnTo>
                  <a:cubicBezTo>
                    <a:pt x="1635" y="453"/>
                    <a:pt x="1602" y="487"/>
                    <a:pt x="1568" y="520"/>
                  </a:cubicBezTo>
                  <a:cubicBezTo>
                    <a:pt x="1519" y="569"/>
                    <a:pt x="1430" y="589"/>
                    <a:pt x="1317" y="589"/>
                  </a:cubicBezTo>
                  <a:cubicBezTo>
                    <a:pt x="1044" y="589"/>
                    <a:pt x="631" y="471"/>
                    <a:pt x="301" y="353"/>
                  </a:cubicBezTo>
                  <a:cubicBezTo>
                    <a:pt x="561" y="238"/>
                    <a:pt x="973" y="147"/>
                    <a:pt x="1273" y="147"/>
                  </a:cubicBezTo>
                  <a:close/>
                  <a:moveTo>
                    <a:pt x="1223" y="0"/>
                  </a:moveTo>
                  <a:cubicBezTo>
                    <a:pt x="760" y="0"/>
                    <a:pt x="94" y="287"/>
                    <a:pt x="67" y="287"/>
                  </a:cubicBezTo>
                  <a:cubicBezTo>
                    <a:pt x="0" y="287"/>
                    <a:pt x="0" y="320"/>
                    <a:pt x="0" y="353"/>
                  </a:cubicBezTo>
                  <a:cubicBezTo>
                    <a:pt x="0" y="387"/>
                    <a:pt x="0" y="387"/>
                    <a:pt x="67" y="420"/>
                  </a:cubicBezTo>
                  <a:cubicBezTo>
                    <a:pt x="234" y="487"/>
                    <a:pt x="567" y="620"/>
                    <a:pt x="834" y="654"/>
                  </a:cubicBezTo>
                  <a:cubicBezTo>
                    <a:pt x="984" y="684"/>
                    <a:pt x="1127" y="700"/>
                    <a:pt x="1255" y="700"/>
                  </a:cubicBezTo>
                  <a:cubicBezTo>
                    <a:pt x="1411" y="700"/>
                    <a:pt x="1543" y="675"/>
                    <a:pt x="1635" y="620"/>
                  </a:cubicBezTo>
                  <a:cubicBezTo>
                    <a:pt x="1735" y="554"/>
                    <a:pt x="1768" y="453"/>
                    <a:pt x="1735" y="287"/>
                  </a:cubicBezTo>
                  <a:cubicBezTo>
                    <a:pt x="1668" y="187"/>
                    <a:pt x="1635" y="120"/>
                    <a:pt x="1501" y="53"/>
                  </a:cubicBezTo>
                  <a:cubicBezTo>
                    <a:pt x="1426" y="16"/>
                    <a:pt x="1330" y="0"/>
                    <a:pt x="122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91"/>
            <p:cNvSpPr/>
            <p:nvPr/>
          </p:nvSpPr>
          <p:spPr>
            <a:xfrm>
              <a:off x="5956567" y="4474031"/>
              <a:ext cx="25195" cy="25453"/>
            </a:xfrm>
            <a:custGeom>
              <a:rect b="b" l="l" r="r" t="t"/>
              <a:pathLst>
                <a:path extrusionOk="0" h="1281" w="1268">
                  <a:moveTo>
                    <a:pt x="968" y="180"/>
                  </a:moveTo>
                  <a:cubicBezTo>
                    <a:pt x="1101" y="213"/>
                    <a:pt x="1101" y="247"/>
                    <a:pt x="1101" y="280"/>
                  </a:cubicBezTo>
                  <a:cubicBezTo>
                    <a:pt x="1101" y="514"/>
                    <a:pt x="601" y="914"/>
                    <a:pt x="234" y="1114"/>
                  </a:cubicBezTo>
                  <a:cubicBezTo>
                    <a:pt x="301" y="880"/>
                    <a:pt x="501" y="380"/>
                    <a:pt x="801" y="213"/>
                  </a:cubicBezTo>
                  <a:cubicBezTo>
                    <a:pt x="901" y="180"/>
                    <a:pt x="934" y="180"/>
                    <a:pt x="968" y="180"/>
                  </a:cubicBezTo>
                  <a:close/>
                  <a:moveTo>
                    <a:pt x="905" y="0"/>
                  </a:moveTo>
                  <a:cubicBezTo>
                    <a:pt x="844" y="0"/>
                    <a:pt x="789" y="25"/>
                    <a:pt x="734" y="80"/>
                  </a:cubicBezTo>
                  <a:cubicBezTo>
                    <a:pt x="301" y="280"/>
                    <a:pt x="0" y="1181"/>
                    <a:pt x="0" y="1214"/>
                  </a:cubicBezTo>
                  <a:cubicBezTo>
                    <a:pt x="0" y="1214"/>
                    <a:pt x="0" y="1247"/>
                    <a:pt x="100" y="1281"/>
                  </a:cubicBezTo>
                  <a:cubicBezTo>
                    <a:pt x="501" y="1181"/>
                    <a:pt x="1268" y="614"/>
                    <a:pt x="1268" y="280"/>
                  </a:cubicBezTo>
                  <a:cubicBezTo>
                    <a:pt x="1268" y="213"/>
                    <a:pt x="1235" y="113"/>
                    <a:pt x="1068" y="47"/>
                  </a:cubicBezTo>
                  <a:cubicBezTo>
                    <a:pt x="1008" y="17"/>
                    <a:pt x="955" y="0"/>
                    <a:pt x="9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91"/>
            <p:cNvSpPr/>
            <p:nvPr/>
          </p:nvSpPr>
          <p:spPr>
            <a:xfrm>
              <a:off x="6410596" y="4500438"/>
              <a:ext cx="41767" cy="14962"/>
            </a:xfrm>
            <a:custGeom>
              <a:rect b="b" l="l" r="r" t="t"/>
              <a:pathLst>
                <a:path extrusionOk="0" h="753" w="2102">
                  <a:moveTo>
                    <a:pt x="1768" y="119"/>
                  </a:moveTo>
                  <a:cubicBezTo>
                    <a:pt x="1835" y="119"/>
                    <a:pt x="1901" y="185"/>
                    <a:pt x="1935" y="252"/>
                  </a:cubicBezTo>
                  <a:cubicBezTo>
                    <a:pt x="1968" y="352"/>
                    <a:pt x="1968" y="385"/>
                    <a:pt x="1935" y="419"/>
                  </a:cubicBezTo>
                  <a:cubicBezTo>
                    <a:pt x="1829" y="546"/>
                    <a:pt x="1469" y="592"/>
                    <a:pt x="1074" y="592"/>
                  </a:cubicBezTo>
                  <a:cubicBezTo>
                    <a:pt x="847" y="592"/>
                    <a:pt x="608" y="577"/>
                    <a:pt x="400" y="552"/>
                  </a:cubicBezTo>
                  <a:cubicBezTo>
                    <a:pt x="634" y="419"/>
                    <a:pt x="1234" y="119"/>
                    <a:pt x="1601" y="119"/>
                  </a:cubicBezTo>
                  <a:close/>
                  <a:moveTo>
                    <a:pt x="1601" y="0"/>
                  </a:moveTo>
                  <a:cubicBezTo>
                    <a:pt x="1028" y="0"/>
                    <a:pt x="97" y="519"/>
                    <a:pt x="67" y="519"/>
                  </a:cubicBezTo>
                  <a:cubicBezTo>
                    <a:pt x="0" y="519"/>
                    <a:pt x="0" y="552"/>
                    <a:pt x="0" y="586"/>
                  </a:cubicBezTo>
                  <a:cubicBezTo>
                    <a:pt x="0" y="619"/>
                    <a:pt x="67" y="619"/>
                    <a:pt x="67" y="619"/>
                  </a:cubicBezTo>
                  <a:cubicBezTo>
                    <a:pt x="300" y="719"/>
                    <a:pt x="667" y="752"/>
                    <a:pt x="1067" y="752"/>
                  </a:cubicBezTo>
                  <a:cubicBezTo>
                    <a:pt x="1468" y="752"/>
                    <a:pt x="1835" y="719"/>
                    <a:pt x="2001" y="519"/>
                  </a:cubicBezTo>
                  <a:cubicBezTo>
                    <a:pt x="2068" y="419"/>
                    <a:pt x="2102" y="352"/>
                    <a:pt x="2001" y="185"/>
                  </a:cubicBezTo>
                  <a:cubicBezTo>
                    <a:pt x="1968" y="85"/>
                    <a:pt x="1901" y="18"/>
                    <a:pt x="1768" y="18"/>
                  </a:cubicBezTo>
                  <a:cubicBezTo>
                    <a:pt x="1717" y="6"/>
                    <a:pt x="1661" y="0"/>
                    <a:pt x="16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91"/>
            <p:cNvSpPr/>
            <p:nvPr/>
          </p:nvSpPr>
          <p:spPr>
            <a:xfrm>
              <a:off x="6410596" y="4484880"/>
              <a:ext cx="25195" cy="29189"/>
            </a:xfrm>
            <a:custGeom>
              <a:rect b="b" l="l" r="r" t="t"/>
              <a:pathLst>
                <a:path extrusionOk="0" h="1469" w="1268">
                  <a:moveTo>
                    <a:pt x="934" y="168"/>
                  </a:moveTo>
                  <a:cubicBezTo>
                    <a:pt x="1067" y="168"/>
                    <a:pt x="1067" y="234"/>
                    <a:pt x="1101" y="234"/>
                  </a:cubicBezTo>
                  <a:cubicBezTo>
                    <a:pt x="1134" y="468"/>
                    <a:pt x="600" y="1002"/>
                    <a:pt x="234" y="1235"/>
                  </a:cubicBezTo>
                  <a:cubicBezTo>
                    <a:pt x="267" y="1002"/>
                    <a:pt x="400" y="501"/>
                    <a:pt x="634" y="234"/>
                  </a:cubicBezTo>
                  <a:cubicBezTo>
                    <a:pt x="734" y="201"/>
                    <a:pt x="801" y="168"/>
                    <a:pt x="901" y="168"/>
                  </a:cubicBezTo>
                  <a:close/>
                  <a:moveTo>
                    <a:pt x="934" y="1"/>
                  </a:moveTo>
                  <a:cubicBezTo>
                    <a:pt x="767" y="1"/>
                    <a:pt x="634" y="34"/>
                    <a:pt x="500" y="134"/>
                  </a:cubicBezTo>
                  <a:cubicBezTo>
                    <a:pt x="100" y="468"/>
                    <a:pt x="0" y="1335"/>
                    <a:pt x="0" y="1369"/>
                  </a:cubicBezTo>
                  <a:cubicBezTo>
                    <a:pt x="0" y="1402"/>
                    <a:pt x="0" y="1402"/>
                    <a:pt x="67" y="1469"/>
                  </a:cubicBezTo>
                  <a:lnTo>
                    <a:pt x="100" y="1469"/>
                  </a:lnTo>
                  <a:cubicBezTo>
                    <a:pt x="500" y="1302"/>
                    <a:pt x="1268" y="568"/>
                    <a:pt x="1234" y="201"/>
                  </a:cubicBezTo>
                  <a:cubicBezTo>
                    <a:pt x="1234" y="134"/>
                    <a:pt x="1134" y="1"/>
                    <a:pt x="93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91"/>
            <p:cNvSpPr/>
            <p:nvPr/>
          </p:nvSpPr>
          <p:spPr>
            <a:xfrm>
              <a:off x="6342979" y="4365580"/>
              <a:ext cx="69624" cy="146502"/>
            </a:xfrm>
            <a:custGeom>
              <a:rect b="b" l="l" r="r" t="t"/>
              <a:pathLst>
                <a:path extrusionOk="0" h="7373" w="3504">
                  <a:moveTo>
                    <a:pt x="334" y="1"/>
                  </a:moveTo>
                  <a:lnTo>
                    <a:pt x="1" y="7373"/>
                  </a:lnTo>
                  <a:lnTo>
                    <a:pt x="3203" y="73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91"/>
            <p:cNvSpPr/>
            <p:nvPr/>
          </p:nvSpPr>
          <p:spPr>
            <a:xfrm>
              <a:off x="5884975" y="4345690"/>
              <a:ext cx="108073" cy="150476"/>
            </a:xfrm>
            <a:custGeom>
              <a:rect b="b" l="l" r="r" t="t"/>
              <a:pathLst>
                <a:path extrusionOk="0" h="7573" w="5439">
                  <a:moveTo>
                    <a:pt x="2269" y="1"/>
                  </a:moveTo>
                  <a:lnTo>
                    <a:pt x="1" y="6906"/>
                  </a:lnTo>
                  <a:lnTo>
                    <a:pt x="3203" y="7573"/>
                  </a:lnTo>
                  <a:lnTo>
                    <a:pt x="5438" y="701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91"/>
            <p:cNvSpPr/>
            <p:nvPr/>
          </p:nvSpPr>
          <p:spPr>
            <a:xfrm>
              <a:off x="5853163" y="4474527"/>
              <a:ext cx="197826" cy="102092"/>
            </a:xfrm>
            <a:custGeom>
              <a:rect b="b" l="l" r="r" t="t"/>
              <a:pathLst>
                <a:path extrusionOk="0" h="5138" w="9956">
                  <a:moveTo>
                    <a:pt x="1548" y="0"/>
                  </a:moveTo>
                  <a:cubicBezTo>
                    <a:pt x="1448" y="0"/>
                    <a:pt x="1361" y="84"/>
                    <a:pt x="1335" y="188"/>
                  </a:cubicBezTo>
                  <a:lnTo>
                    <a:pt x="134" y="2824"/>
                  </a:lnTo>
                  <a:cubicBezTo>
                    <a:pt x="1" y="3090"/>
                    <a:pt x="167" y="3391"/>
                    <a:pt x="468" y="3491"/>
                  </a:cubicBezTo>
                  <a:cubicBezTo>
                    <a:pt x="1669" y="3724"/>
                    <a:pt x="2302" y="3758"/>
                    <a:pt x="3837" y="4091"/>
                  </a:cubicBezTo>
                  <a:cubicBezTo>
                    <a:pt x="4804" y="4325"/>
                    <a:pt x="6906" y="4825"/>
                    <a:pt x="8240" y="5092"/>
                  </a:cubicBezTo>
                  <a:cubicBezTo>
                    <a:pt x="8376" y="5123"/>
                    <a:pt x="8504" y="5138"/>
                    <a:pt x="8621" y="5138"/>
                  </a:cubicBezTo>
                  <a:cubicBezTo>
                    <a:pt x="9628" y="5138"/>
                    <a:pt x="9955" y="4100"/>
                    <a:pt x="9507" y="3891"/>
                  </a:cubicBezTo>
                  <a:cubicBezTo>
                    <a:pt x="7206" y="2857"/>
                    <a:pt x="6238" y="1923"/>
                    <a:pt x="5638" y="1056"/>
                  </a:cubicBezTo>
                  <a:cubicBezTo>
                    <a:pt x="5505" y="922"/>
                    <a:pt x="5338" y="822"/>
                    <a:pt x="5138" y="755"/>
                  </a:cubicBezTo>
                  <a:lnTo>
                    <a:pt x="1635" y="22"/>
                  </a:lnTo>
                  <a:cubicBezTo>
                    <a:pt x="1606" y="7"/>
                    <a:pt x="1577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91"/>
            <p:cNvSpPr/>
            <p:nvPr/>
          </p:nvSpPr>
          <p:spPr>
            <a:xfrm>
              <a:off x="6317128" y="4504770"/>
              <a:ext cx="202177" cy="72267"/>
            </a:xfrm>
            <a:custGeom>
              <a:rect b="b" l="l" r="r" t="t"/>
              <a:pathLst>
                <a:path extrusionOk="0" h="3637" w="10175">
                  <a:moveTo>
                    <a:pt x="1001" y="1"/>
                  </a:moveTo>
                  <a:cubicBezTo>
                    <a:pt x="868" y="1"/>
                    <a:pt x="768" y="67"/>
                    <a:pt x="701" y="201"/>
                  </a:cubicBezTo>
                  <a:lnTo>
                    <a:pt x="101" y="3036"/>
                  </a:lnTo>
                  <a:cubicBezTo>
                    <a:pt x="1" y="3336"/>
                    <a:pt x="268" y="3637"/>
                    <a:pt x="534" y="3637"/>
                  </a:cubicBezTo>
                  <a:cubicBezTo>
                    <a:pt x="1802" y="3570"/>
                    <a:pt x="3637" y="3537"/>
                    <a:pt x="5204" y="3537"/>
                  </a:cubicBezTo>
                  <a:cubicBezTo>
                    <a:pt x="7039" y="3537"/>
                    <a:pt x="6339" y="3637"/>
                    <a:pt x="8507" y="3637"/>
                  </a:cubicBezTo>
                  <a:cubicBezTo>
                    <a:pt x="9808" y="3637"/>
                    <a:pt x="10175" y="2302"/>
                    <a:pt x="9641" y="2169"/>
                  </a:cubicBezTo>
                  <a:cubicBezTo>
                    <a:pt x="7139" y="1635"/>
                    <a:pt x="7406" y="1535"/>
                    <a:pt x="5271" y="234"/>
                  </a:cubicBezTo>
                  <a:cubicBezTo>
                    <a:pt x="5004" y="134"/>
                    <a:pt x="4771" y="1"/>
                    <a:pt x="4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91"/>
            <p:cNvSpPr/>
            <p:nvPr/>
          </p:nvSpPr>
          <p:spPr>
            <a:xfrm>
              <a:off x="6154750" y="2457365"/>
              <a:ext cx="72267" cy="145170"/>
            </a:xfrm>
            <a:custGeom>
              <a:rect b="b" l="l" r="r" t="t"/>
              <a:pathLst>
                <a:path extrusionOk="0" h="7306" w="3637">
                  <a:moveTo>
                    <a:pt x="2302" y="0"/>
                  </a:moveTo>
                  <a:cubicBezTo>
                    <a:pt x="667" y="1635"/>
                    <a:pt x="134" y="4537"/>
                    <a:pt x="0" y="7105"/>
                  </a:cubicBezTo>
                  <a:lnTo>
                    <a:pt x="267" y="7305"/>
                  </a:lnTo>
                  <a:cubicBezTo>
                    <a:pt x="267" y="7305"/>
                    <a:pt x="2469" y="5204"/>
                    <a:pt x="3469" y="1368"/>
                  </a:cubicBezTo>
                  <a:cubicBezTo>
                    <a:pt x="3503" y="1134"/>
                    <a:pt x="3603" y="934"/>
                    <a:pt x="3636" y="667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91"/>
            <p:cNvSpPr/>
            <p:nvPr/>
          </p:nvSpPr>
          <p:spPr>
            <a:xfrm>
              <a:off x="6235740" y="2012376"/>
              <a:ext cx="221272" cy="246249"/>
            </a:xfrm>
            <a:custGeom>
              <a:rect b="b" l="l" r="r" t="t"/>
              <a:pathLst>
                <a:path extrusionOk="0" h="12393" w="11136">
                  <a:moveTo>
                    <a:pt x="4881" y="1"/>
                  </a:moveTo>
                  <a:cubicBezTo>
                    <a:pt x="2039" y="1"/>
                    <a:pt x="1" y="2689"/>
                    <a:pt x="761" y="5516"/>
                  </a:cubicBezTo>
                  <a:cubicBezTo>
                    <a:pt x="1595" y="8552"/>
                    <a:pt x="1895" y="10387"/>
                    <a:pt x="3796" y="11688"/>
                  </a:cubicBezTo>
                  <a:cubicBezTo>
                    <a:pt x="4523" y="12175"/>
                    <a:pt x="5298" y="12393"/>
                    <a:pt x="6050" y="12393"/>
                  </a:cubicBezTo>
                  <a:cubicBezTo>
                    <a:pt x="8233" y="12393"/>
                    <a:pt x="10227" y="10558"/>
                    <a:pt x="10301" y="8152"/>
                  </a:cubicBezTo>
                  <a:cubicBezTo>
                    <a:pt x="10301" y="7818"/>
                    <a:pt x="10301" y="7485"/>
                    <a:pt x="10268" y="7151"/>
                  </a:cubicBezTo>
                  <a:cubicBezTo>
                    <a:pt x="10535" y="7084"/>
                    <a:pt x="10902" y="7018"/>
                    <a:pt x="11135" y="6684"/>
                  </a:cubicBezTo>
                  <a:cubicBezTo>
                    <a:pt x="10768" y="6384"/>
                    <a:pt x="10368" y="5917"/>
                    <a:pt x="10034" y="5516"/>
                  </a:cubicBezTo>
                  <a:cubicBezTo>
                    <a:pt x="9467" y="3048"/>
                    <a:pt x="8100" y="546"/>
                    <a:pt x="5731" y="79"/>
                  </a:cubicBezTo>
                  <a:cubicBezTo>
                    <a:pt x="5441" y="26"/>
                    <a:pt x="5157" y="1"/>
                    <a:pt x="4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91"/>
            <p:cNvSpPr/>
            <p:nvPr/>
          </p:nvSpPr>
          <p:spPr>
            <a:xfrm>
              <a:off x="6211082" y="2050447"/>
              <a:ext cx="189580" cy="187533"/>
            </a:xfrm>
            <a:custGeom>
              <a:rect b="b" l="l" r="r" t="t"/>
              <a:pathLst>
                <a:path extrusionOk="0" h="9438" w="9541">
                  <a:moveTo>
                    <a:pt x="6432" y="0"/>
                  </a:moveTo>
                  <a:cubicBezTo>
                    <a:pt x="4169" y="0"/>
                    <a:pt x="972" y="747"/>
                    <a:pt x="1" y="1799"/>
                  </a:cubicBezTo>
                  <a:cubicBezTo>
                    <a:pt x="167" y="4468"/>
                    <a:pt x="1502" y="6803"/>
                    <a:pt x="2469" y="8137"/>
                  </a:cubicBezTo>
                  <a:cubicBezTo>
                    <a:pt x="3036" y="8971"/>
                    <a:pt x="4003" y="9438"/>
                    <a:pt x="5037" y="9438"/>
                  </a:cubicBezTo>
                  <a:cubicBezTo>
                    <a:pt x="6138" y="9438"/>
                    <a:pt x="7139" y="8904"/>
                    <a:pt x="7673" y="7970"/>
                  </a:cubicBezTo>
                  <a:cubicBezTo>
                    <a:pt x="9307" y="5335"/>
                    <a:pt x="9541" y="498"/>
                    <a:pt x="7839" y="131"/>
                  </a:cubicBezTo>
                  <a:cubicBezTo>
                    <a:pt x="7450" y="42"/>
                    <a:pt x="6967" y="0"/>
                    <a:pt x="6432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91"/>
            <p:cNvSpPr/>
            <p:nvPr/>
          </p:nvSpPr>
          <p:spPr>
            <a:xfrm>
              <a:off x="6190536" y="1958926"/>
              <a:ext cx="276392" cy="279730"/>
            </a:xfrm>
            <a:custGeom>
              <a:rect b="b" l="l" r="r" t="t"/>
              <a:pathLst>
                <a:path extrusionOk="0" h="14078" w="13910">
                  <a:moveTo>
                    <a:pt x="11175" y="1"/>
                  </a:moveTo>
                  <a:cubicBezTo>
                    <a:pt x="11455" y="467"/>
                    <a:pt x="10519" y="875"/>
                    <a:pt x="8638" y="875"/>
                  </a:cubicBezTo>
                  <a:cubicBezTo>
                    <a:pt x="8499" y="875"/>
                    <a:pt x="8355" y="872"/>
                    <a:pt x="8206" y="868"/>
                  </a:cubicBezTo>
                  <a:cubicBezTo>
                    <a:pt x="8109" y="863"/>
                    <a:pt x="8015" y="861"/>
                    <a:pt x="7925" y="861"/>
                  </a:cubicBezTo>
                  <a:cubicBezTo>
                    <a:pt x="6066" y="861"/>
                    <a:pt x="5679" y="1772"/>
                    <a:pt x="5338" y="1772"/>
                  </a:cubicBezTo>
                  <a:cubicBezTo>
                    <a:pt x="5327" y="1772"/>
                    <a:pt x="5315" y="1771"/>
                    <a:pt x="5304" y="1769"/>
                  </a:cubicBezTo>
                  <a:cubicBezTo>
                    <a:pt x="5304" y="1769"/>
                    <a:pt x="5738" y="768"/>
                    <a:pt x="4337" y="701"/>
                  </a:cubicBezTo>
                  <a:lnTo>
                    <a:pt x="4337" y="701"/>
                  </a:lnTo>
                  <a:cubicBezTo>
                    <a:pt x="5004" y="935"/>
                    <a:pt x="4804" y="2202"/>
                    <a:pt x="2569" y="2269"/>
                  </a:cubicBezTo>
                  <a:cubicBezTo>
                    <a:pt x="401" y="2369"/>
                    <a:pt x="0" y="4671"/>
                    <a:pt x="367" y="5705"/>
                  </a:cubicBezTo>
                  <a:cubicBezTo>
                    <a:pt x="501" y="6038"/>
                    <a:pt x="701" y="6405"/>
                    <a:pt x="1068" y="6739"/>
                  </a:cubicBezTo>
                  <a:cubicBezTo>
                    <a:pt x="1335" y="9274"/>
                    <a:pt x="2569" y="11509"/>
                    <a:pt x="3503" y="12776"/>
                  </a:cubicBezTo>
                  <a:cubicBezTo>
                    <a:pt x="4070" y="13610"/>
                    <a:pt x="5037" y="14077"/>
                    <a:pt x="6038" y="14077"/>
                  </a:cubicBezTo>
                  <a:lnTo>
                    <a:pt x="6071" y="14077"/>
                  </a:lnTo>
                  <a:cubicBezTo>
                    <a:pt x="7172" y="14077"/>
                    <a:pt x="8173" y="13510"/>
                    <a:pt x="8707" y="12576"/>
                  </a:cubicBezTo>
                  <a:cubicBezTo>
                    <a:pt x="10174" y="10208"/>
                    <a:pt x="10508" y="5938"/>
                    <a:pt x="9240" y="4937"/>
                  </a:cubicBezTo>
                  <a:cubicBezTo>
                    <a:pt x="10308" y="4704"/>
                    <a:pt x="11375" y="4571"/>
                    <a:pt x="10641" y="3536"/>
                  </a:cubicBezTo>
                  <a:lnTo>
                    <a:pt x="10641" y="3536"/>
                  </a:lnTo>
                  <a:cubicBezTo>
                    <a:pt x="11078" y="3592"/>
                    <a:pt x="11462" y="3617"/>
                    <a:pt x="11796" y="3617"/>
                  </a:cubicBezTo>
                  <a:cubicBezTo>
                    <a:pt x="13457" y="3617"/>
                    <a:pt x="13910" y="3002"/>
                    <a:pt x="13577" y="2502"/>
                  </a:cubicBezTo>
                  <a:lnTo>
                    <a:pt x="13577" y="2502"/>
                  </a:lnTo>
                  <a:cubicBezTo>
                    <a:pt x="13470" y="2687"/>
                    <a:pt x="13294" y="2760"/>
                    <a:pt x="13082" y="2760"/>
                  </a:cubicBezTo>
                  <a:cubicBezTo>
                    <a:pt x="12302" y="2760"/>
                    <a:pt x="11042" y="1769"/>
                    <a:pt x="11042" y="1769"/>
                  </a:cubicBezTo>
                  <a:cubicBezTo>
                    <a:pt x="11909" y="1435"/>
                    <a:pt x="12209" y="20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91"/>
            <p:cNvSpPr/>
            <p:nvPr/>
          </p:nvSpPr>
          <p:spPr>
            <a:xfrm>
              <a:off x="6350172" y="2089353"/>
              <a:ext cx="58557" cy="72863"/>
            </a:xfrm>
            <a:custGeom>
              <a:rect b="b" l="l" r="r" t="t"/>
              <a:pathLst>
                <a:path extrusionOk="0" h="3667" w="2947">
                  <a:moveTo>
                    <a:pt x="1123" y="0"/>
                  </a:moveTo>
                  <a:cubicBezTo>
                    <a:pt x="389" y="0"/>
                    <a:pt x="0" y="716"/>
                    <a:pt x="206" y="1509"/>
                  </a:cubicBezTo>
                  <a:cubicBezTo>
                    <a:pt x="439" y="2310"/>
                    <a:pt x="973" y="3010"/>
                    <a:pt x="1507" y="3410"/>
                  </a:cubicBezTo>
                  <a:cubicBezTo>
                    <a:pt x="1741" y="3589"/>
                    <a:pt x="1960" y="3667"/>
                    <a:pt x="2151" y="3667"/>
                  </a:cubicBezTo>
                  <a:cubicBezTo>
                    <a:pt x="2639" y="3667"/>
                    <a:pt x="2946" y="3157"/>
                    <a:pt x="2874" y="2510"/>
                  </a:cubicBezTo>
                  <a:cubicBezTo>
                    <a:pt x="2841" y="1676"/>
                    <a:pt x="2341" y="342"/>
                    <a:pt x="1440" y="41"/>
                  </a:cubicBezTo>
                  <a:cubicBezTo>
                    <a:pt x="1328" y="13"/>
                    <a:pt x="1223" y="0"/>
                    <a:pt x="1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91"/>
            <p:cNvSpPr/>
            <p:nvPr/>
          </p:nvSpPr>
          <p:spPr>
            <a:xfrm>
              <a:off x="5880346" y="2901439"/>
              <a:ext cx="637628" cy="1523810"/>
            </a:xfrm>
            <a:custGeom>
              <a:rect b="b" l="l" r="r" t="t"/>
              <a:pathLst>
                <a:path extrusionOk="0" h="76689" w="32090">
                  <a:moveTo>
                    <a:pt x="14544" y="1"/>
                  </a:moveTo>
                  <a:cubicBezTo>
                    <a:pt x="14544" y="1"/>
                    <a:pt x="11809" y="23617"/>
                    <a:pt x="10374" y="34358"/>
                  </a:cubicBezTo>
                  <a:cubicBezTo>
                    <a:pt x="8840" y="46100"/>
                    <a:pt x="2836" y="67049"/>
                    <a:pt x="968" y="73420"/>
                  </a:cubicBezTo>
                  <a:lnTo>
                    <a:pt x="534" y="73353"/>
                  </a:lnTo>
                  <a:lnTo>
                    <a:pt x="0" y="75254"/>
                  </a:lnTo>
                  <a:lnTo>
                    <a:pt x="6438" y="76655"/>
                  </a:lnTo>
                  <a:cubicBezTo>
                    <a:pt x="6438" y="76655"/>
                    <a:pt x="7506" y="74587"/>
                    <a:pt x="7506" y="74554"/>
                  </a:cubicBezTo>
                  <a:lnTo>
                    <a:pt x="6839" y="74420"/>
                  </a:lnTo>
                  <a:cubicBezTo>
                    <a:pt x="9440" y="67049"/>
                    <a:pt x="18147" y="41830"/>
                    <a:pt x="19981" y="33324"/>
                  </a:cubicBezTo>
                  <a:cubicBezTo>
                    <a:pt x="20482" y="31056"/>
                    <a:pt x="21082" y="27954"/>
                    <a:pt x="21649" y="24485"/>
                  </a:cubicBezTo>
                  <a:cubicBezTo>
                    <a:pt x="21816" y="28087"/>
                    <a:pt x="21949" y="31490"/>
                    <a:pt x="21983" y="34158"/>
                  </a:cubicBezTo>
                  <a:cubicBezTo>
                    <a:pt x="22183" y="42664"/>
                    <a:pt x="22350" y="67649"/>
                    <a:pt x="22416" y="74754"/>
                  </a:cubicBezTo>
                  <a:lnTo>
                    <a:pt x="21816" y="74721"/>
                  </a:lnTo>
                  <a:lnTo>
                    <a:pt x="21983" y="76689"/>
                  </a:lnTo>
                  <a:lnTo>
                    <a:pt x="28587" y="76689"/>
                  </a:lnTo>
                  <a:cubicBezTo>
                    <a:pt x="28587" y="76689"/>
                    <a:pt x="28921" y="74454"/>
                    <a:pt x="28854" y="74454"/>
                  </a:cubicBezTo>
                  <a:lnTo>
                    <a:pt x="28020" y="74521"/>
                  </a:lnTo>
                  <a:cubicBezTo>
                    <a:pt x="28821" y="67082"/>
                    <a:pt x="31423" y="42031"/>
                    <a:pt x="31690" y="33424"/>
                  </a:cubicBezTo>
                  <a:cubicBezTo>
                    <a:pt x="32090" y="23784"/>
                    <a:pt x="31623" y="1"/>
                    <a:pt x="31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91"/>
            <p:cNvSpPr/>
            <p:nvPr/>
          </p:nvSpPr>
          <p:spPr>
            <a:xfrm>
              <a:off x="6751923" y="2615768"/>
              <a:ext cx="65650" cy="79480"/>
            </a:xfrm>
            <a:custGeom>
              <a:rect b="b" l="l" r="r" t="t"/>
              <a:pathLst>
                <a:path extrusionOk="0" h="4000" w="3304">
                  <a:moveTo>
                    <a:pt x="2336" y="1"/>
                  </a:moveTo>
                  <a:lnTo>
                    <a:pt x="1" y="1535"/>
                  </a:lnTo>
                  <a:lnTo>
                    <a:pt x="335" y="3370"/>
                  </a:lnTo>
                  <a:cubicBezTo>
                    <a:pt x="1026" y="3846"/>
                    <a:pt x="1602" y="3999"/>
                    <a:pt x="2057" y="3999"/>
                  </a:cubicBezTo>
                  <a:cubicBezTo>
                    <a:pt x="2876" y="3999"/>
                    <a:pt x="3303" y="3503"/>
                    <a:pt x="3303" y="3503"/>
                  </a:cubicBezTo>
                  <a:lnTo>
                    <a:pt x="2336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91"/>
            <p:cNvSpPr/>
            <p:nvPr/>
          </p:nvSpPr>
          <p:spPr>
            <a:xfrm>
              <a:off x="6437103" y="2434832"/>
              <a:ext cx="351302" cy="321636"/>
            </a:xfrm>
            <a:custGeom>
              <a:rect b="b" l="l" r="r" t="t"/>
              <a:pathLst>
                <a:path extrusionOk="0" h="16187" w="17680">
                  <a:moveTo>
                    <a:pt x="4770" y="0"/>
                  </a:moveTo>
                  <a:lnTo>
                    <a:pt x="0" y="834"/>
                  </a:lnTo>
                  <a:cubicBezTo>
                    <a:pt x="167" y="1935"/>
                    <a:pt x="434" y="2969"/>
                    <a:pt x="667" y="4003"/>
                  </a:cubicBezTo>
                  <a:cubicBezTo>
                    <a:pt x="934" y="5070"/>
                    <a:pt x="1235" y="6104"/>
                    <a:pt x="1501" y="7105"/>
                  </a:cubicBezTo>
                  <a:cubicBezTo>
                    <a:pt x="2169" y="9140"/>
                    <a:pt x="2902" y="11175"/>
                    <a:pt x="4237" y="13310"/>
                  </a:cubicBezTo>
                  <a:cubicBezTo>
                    <a:pt x="4604" y="13843"/>
                    <a:pt x="4971" y="14344"/>
                    <a:pt x="5538" y="14911"/>
                  </a:cubicBezTo>
                  <a:cubicBezTo>
                    <a:pt x="5838" y="15144"/>
                    <a:pt x="6171" y="15444"/>
                    <a:pt x="6605" y="15645"/>
                  </a:cubicBezTo>
                  <a:cubicBezTo>
                    <a:pt x="7039" y="15911"/>
                    <a:pt x="7572" y="16012"/>
                    <a:pt x="7973" y="16112"/>
                  </a:cubicBezTo>
                  <a:cubicBezTo>
                    <a:pt x="8320" y="16165"/>
                    <a:pt x="8645" y="16186"/>
                    <a:pt x="8949" y="16186"/>
                  </a:cubicBezTo>
                  <a:cubicBezTo>
                    <a:pt x="9406" y="16186"/>
                    <a:pt x="9814" y="16138"/>
                    <a:pt x="10174" y="16078"/>
                  </a:cubicBezTo>
                  <a:cubicBezTo>
                    <a:pt x="10808" y="15945"/>
                    <a:pt x="11408" y="15778"/>
                    <a:pt x="11976" y="15578"/>
                  </a:cubicBezTo>
                  <a:cubicBezTo>
                    <a:pt x="14177" y="14777"/>
                    <a:pt x="15978" y="13643"/>
                    <a:pt x="17680" y="12309"/>
                  </a:cubicBezTo>
                  <a:lnTo>
                    <a:pt x="16479" y="10241"/>
                  </a:lnTo>
                  <a:cubicBezTo>
                    <a:pt x="14677" y="10975"/>
                    <a:pt x="12743" y="11642"/>
                    <a:pt x="10975" y="11975"/>
                  </a:cubicBezTo>
                  <a:cubicBezTo>
                    <a:pt x="10575" y="12075"/>
                    <a:pt x="10108" y="12109"/>
                    <a:pt x="9741" y="12109"/>
                  </a:cubicBezTo>
                  <a:cubicBezTo>
                    <a:pt x="9340" y="12109"/>
                    <a:pt x="9007" y="12075"/>
                    <a:pt x="8907" y="11975"/>
                  </a:cubicBezTo>
                  <a:cubicBezTo>
                    <a:pt x="8807" y="11942"/>
                    <a:pt x="8807" y="11942"/>
                    <a:pt x="8807" y="11909"/>
                  </a:cubicBezTo>
                  <a:lnTo>
                    <a:pt x="8640" y="11742"/>
                  </a:lnTo>
                  <a:cubicBezTo>
                    <a:pt x="8473" y="11575"/>
                    <a:pt x="8273" y="11275"/>
                    <a:pt x="8106" y="10908"/>
                  </a:cubicBezTo>
                  <a:cubicBezTo>
                    <a:pt x="7739" y="10241"/>
                    <a:pt x="7339" y="9340"/>
                    <a:pt x="7005" y="8473"/>
                  </a:cubicBezTo>
                  <a:cubicBezTo>
                    <a:pt x="6672" y="7606"/>
                    <a:pt x="6438" y="6672"/>
                    <a:pt x="6138" y="5738"/>
                  </a:cubicBezTo>
                  <a:cubicBezTo>
                    <a:pt x="5905" y="4804"/>
                    <a:pt x="5638" y="3836"/>
                    <a:pt x="5404" y="2902"/>
                  </a:cubicBezTo>
                  <a:cubicBezTo>
                    <a:pt x="5171" y="1935"/>
                    <a:pt x="4971" y="934"/>
                    <a:pt x="4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91"/>
            <p:cNvSpPr/>
            <p:nvPr/>
          </p:nvSpPr>
          <p:spPr>
            <a:xfrm>
              <a:off x="6798320" y="2613146"/>
              <a:ext cx="42164" cy="72247"/>
            </a:xfrm>
            <a:custGeom>
              <a:rect b="b" l="l" r="r" t="t"/>
              <a:pathLst>
                <a:path extrusionOk="0" h="3636" w="2122">
                  <a:moveTo>
                    <a:pt x="611" y="1"/>
                  </a:moveTo>
                  <a:cubicBezTo>
                    <a:pt x="510" y="1"/>
                    <a:pt x="406" y="11"/>
                    <a:pt x="301" y="33"/>
                  </a:cubicBezTo>
                  <a:lnTo>
                    <a:pt x="1" y="133"/>
                  </a:lnTo>
                  <a:lnTo>
                    <a:pt x="968" y="3635"/>
                  </a:lnTo>
                  <a:lnTo>
                    <a:pt x="1469" y="3201"/>
                  </a:lnTo>
                  <a:cubicBezTo>
                    <a:pt x="1736" y="2968"/>
                    <a:pt x="1936" y="2668"/>
                    <a:pt x="1936" y="2301"/>
                  </a:cubicBezTo>
                  <a:lnTo>
                    <a:pt x="2002" y="1534"/>
                  </a:lnTo>
                  <a:cubicBezTo>
                    <a:pt x="2121" y="701"/>
                    <a:pt x="1445" y="1"/>
                    <a:pt x="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91"/>
            <p:cNvSpPr/>
            <p:nvPr/>
          </p:nvSpPr>
          <p:spPr>
            <a:xfrm>
              <a:off x="6041412" y="2262063"/>
              <a:ext cx="559420" cy="640052"/>
            </a:xfrm>
            <a:custGeom>
              <a:rect b="b" l="l" r="r" t="t"/>
              <a:pathLst>
                <a:path extrusionOk="0" h="32212" w="28154">
                  <a:moveTo>
                    <a:pt x="12768" y="1"/>
                  </a:moveTo>
                  <a:cubicBezTo>
                    <a:pt x="12170" y="1"/>
                    <a:pt x="11679" y="42"/>
                    <a:pt x="11408" y="122"/>
                  </a:cubicBezTo>
                  <a:cubicBezTo>
                    <a:pt x="10674" y="356"/>
                    <a:pt x="9974" y="2657"/>
                    <a:pt x="10207" y="3558"/>
                  </a:cubicBezTo>
                  <a:cubicBezTo>
                    <a:pt x="7739" y="3792"/>
                    <a:pt x="5471" y="4225"/>
                    <a:pt x="5471" y="4225"/>
                  </a:cubicBezTo>
                  <a:cubicBezTo>
                    <a:pt x="2469" y="4892"/>
                    <a:pt x="0" y="12565"/>
                    <a:pt x="0" y="12565"/>
                  </a:cubicBezTo>
                  <a:lnTo>
                    <a:pt x="6004" y="17168"/>
                  </a:lnTo>
                  <a:cubicBezTo>
                    <a:pt x="6004" y="17168"/>
                    <a:pt x="6338" y="16968"/>
                    <a:pt x="6805" y="16334"/>
                  </a:cubicBezTo>
                  <a:lnTo>
                    <a:pt x="6805" y="16334"/>
                  </a:lnTo>
                  <a:cubicBezTo>
                    <a:pt x="7072" y="24039"/>
                    <a:pt x="6371" y="30144"/>
                    <a:pt x="6471" y="32212"/>
                  </a:cubicBezTo>
                  <a:lnTo>
                    <a:pt x="23550" y="32212"/>
                  </a:lnTo>
                  <a:cubicBezTo>
                    <a:pt x="24418" y="25540"/>
                    <a:pt x="24818" y="20704"/>
                    <a:pt x="24885" y="16868"/>
                  </a:cubicBezTo>
                  <a:lnTo>
                    <a:pt x="28154" y="15033"/>
                  </a:lnTo>
                  <a:cubicBezTo>
                    <a:pt x="28154" y="15033"/>
                    <a:pt x="27420" y="10596"/>
                    <a:pt x="25819" y="6994"/>
                  </a:cubicBezTo>
                  <a:cubicBezTo>
                    <a:pt x="25218" y="5660"/>
                    <a:pt x="24384" y="4926"/>
                    <a:pt x="23484" y="4559"/>
                  </a:cubicBezTo>
                  <a:cubicBezTo>
                    <a:pt x="23383" y="4459"/>
                    <a:pt x="23350" y="4392"/>
                    <a:pt x="23350" y="4392"/>
                  </a:cubicBezTo>
                  <a:cubicBezTo>
                    <a:pt x="23350" y="4392"/>
                    <a:pt x="21048" y="3792"/>
                    <a:pt x="18580" y="3525"/>
                  </a:cubicBezTo>
                  <a:cubicBezTo>
                    <a:pt x="18380" y="2691"/>
                    <a:pt x="18013" y="1457"/>
                    <a:pt x="17246" y="689"/>
                  </a:cubicBezTo>
                  <a:cubicBezTo>
                    <a:pt x="16126" y="223"/>
                    <a:pt x="14158" y="1"/>
                    <a:pt x="12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2" name="Google Shape;2672;p91"/>
          <p:cNvSpPr txBox="1"/>
          <p:nvPr>
            <p:ph idx="1" type="subTitle"/>
          </p:nvPr>
        </p:nvSpPr>
        <p:spPr>
          <a:xfrm>
            <a:off x="548863" y="1506934"/>
            <a:ext cx="52668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artel Heavy"/>
                <a:ea typeface="Martel Heavy"/>
                <a:cs typeface="Martel Heavy"/>
                <a:sym typeface="Martel Heavy"/>
              </a:rPr>
              <a:t>Data Source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Lato"/>
              <a:buChar char="●"/>
            </a:pPr>
            <a:r>
              <a:rPr lang="en" sz="1300"/>
              <a:t>Economic Research Federal Reserve Bank of St. Louis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U.S Bureau of Labor Statistics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artel Heavy"/>
                <a:ea typeface="Martel Heavy"/>
                <a:cs typeface="Martel Heavy"/>
                <a:sym typeface="Martel Heavy"/>
              </a:rPr>
              <a:t>Data Preparation</a:t>
            </a:r>
            <a:endParaRPr sz="1700">
              <a:latin typeface="Martel Heavy"/>
              <a:ea typeface="Martel Heavy"/>
              <a:cs typeface="Martel Heavy"/>
              <a:sym typeface="Martel Heav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Martel Heavy"/>
              <a:ea typeface="Martel Heavy"/>
              <a:cs typeface="Martel Heavy"/>
              <a:sym typeface="Martel Heav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Lato"/>
              <a:buChar char="●"/>
            </a:pPr>
            <a:r>
              <a:rPr lang="en" sz="1300"/>
              <a:t>House price data was grouped by date by taking the sum and average of the sum (due to split by region mame column)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Date was formatted in Y-M-D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Weekly wage, labor force rate, unemployment and house price data was joined by using date as the key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all NA values</a:t>
            </a:r>
            <a:endParaRPr/>
          </a:p>
        </p:txBody>
      </p:sp>
      <p:pic>
        <p:nvPicPr>
          <p:cNvPr id="2673" name="Google Shape;267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00" y="789575"/>
            <a:ext cx="1849925" cy="5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741500"/>
            <a:ext cx="862833" cy="75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p9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93"/>
          <p:cNvSpPr/>
          <p:nvPr/>
        </p:nvSpPr>
        <p:spPr>
          <a:xfrm>
            <a:off x="2880864" y="1499618"/>
            <a:ext cx="1353297" cy="1344181"/>
          </a:xfrm>
          <a:custGeom>
            <a:rect b="b" l="l" r="r" t="t"/>
            <a:pathLst>
              <a:path extrusionOk="0" h="32847" w="32959">
                <a:moveTo>
                  <a:pt x="16480" y="1"/>
                </a:moveTo>
                <a:cubicBezTo>
                  <a:pt x="16334" y="1"/>
                  <a:pt x="16186" y="57"/>
                  <a:pt x="16073" y="170"/>
                </a:cubicBezTo>
                <a:lnTo>
                  <a:pt x="9603" y="6641"/>
                </a:lnTo>
                <a:cubicBezTo>
                  <a:pt x="9491" y="6753"/>
                  <a:pt x="9345" y="6808"/>
                  <a:pt x="9198" y="6808"/>
                </a:cubicBezTo>
                <a:cubicBezTo>
                  <a:pt x="9051" y="6808"/>
                  <a:pt x="8904" y="6753"/>
                  <a:pt x="8791" y="6641"/>
                </a:cubicBezTo>
                <a:lnTo>
                  <a:pt x="8677" y="6525"/>
                </a:lnTo>
                <a:cubicBezTo>
                  <a:pt x="8454" y="6301"/>
                  <a:pt x="8244" y="5861"/>
                  <a:pt x="8215" y="5547"/>
                </a:cubicBezTo>
                <a:cubicBezTo>
                  <a:pt x="8215" y="5547"/>
                  <a:pt x="8127" y="4667"/>
                  <a:pt x="7584" y="4124"/>
                </a:cubicBezTo>
                <a:cubicBezTo>
                  <a:pt x="7113" y="3653"/>
                  <a:pt x="6497" y="3418"/>
                  <a:pt x="5880" y="3418"/>
                </a:cubicBezTo>
                <a:cubicBezTo>
                  <a:pt x="5264" y="3418"/>
                  <a:pt x="4648" y="3653"/>
                  <a:pt x="4177" y="4124"/>
                </a:cubicBezTo>
                <a:cubicBezTo>
                  <a:pt x="3236" y="5065"/>
                  <a:pt x="3236" y="6589"/>
                  <a:pt x="4177" y="7531"/>
                </a:cubicBezTo>
                <a:cubicBezTo>
                  <a:pt x="4721" y="8074"/>
                  <a:pt x="5601" y="8158"/>
                  <a:pt x="5601" y="8158"/>
                </a:cubicBezTo>
                <a:cubicBezTo>
                  <a:pt x="5914" y="8191"/>
                  <a:pt x="6354" y="8398"/>
                  <a:pt x="6578" y="8621"/>
                </a:cubicBezTo>
                <a:lnTo>
                  <a:pt x="6694" y="8737"/>
                </a:lnTo>
                <a:cubicBezTo>
                  <a:pt x="6917" y="8961"/>
                  <a:pt x="6917" y="9323"/>
                  <a:pt x="6694" y="9550"/>
                </a:cubicBezTo>
                <a:lnTo>
                  <a:pt x="223" y="16020"/>
                </a:lnTo>
                <a:cubicBezTo>
                  <a:pt x="0" y="16243"/>
                  <a:pt x="0" y="16606"/>
                  <a:pt x="223" y="16832"/>
                </a:cubicBezTo>
                <a:lnTo>
                  <a:pt x="6694" y="23300"/>
                </a:lnTo>
                <a:cubicBezTo>
                  <a:pt x="6807" y="23411"/>
                  <a:pt x="6954" y="23467"/>
                  <a:pt x="7102" y="23467"/>
                </a:cubicBezTo>
                <a:cubicBezTo>
                  <a:pt x="7249" y="23467"/>
                  <a:pt x="7396" y="23411"/>
                  <a:pt x="7509" y="23300"/>
                </a:cubicBezTo>
                <a:lnTo>
                  <a:pt x="7577" y="23232"/>
                </a:lnTo>
                <a:cubicBezTo>
                  <a:pt x="7801" y="23008"/>
                  <a:pt x="8008" y="22568"/>
                  <a:pt x="8040" y="22255"/>
                </a:cubicBezTo>
                <a:cubicBezTo>
                  <a:pt x="8040" y="22255"/>
                  <a:pt x="8124" y="21375"/>
                  <a:pt x="8668" y="20831"/>
                </a:cubicBezTo>
                <a:cubicBezTo>
                  <a:pt x="9138" y="20360"/>
                  <a:pt x="9755" y="20125"/>
                  <a:pt x="10371" y="20125"/>
                </a:cubicBezTo>
                <a:cubicBezTo>
                  <a:pt x="10987" y="20125"/>
                  <a:pt x="11604" y="20360"/>
                  <a:pt x="12074" y="20831"/>
                </a:cubicBezTo>
                <a:cubicBezTo>
                  <a:pt x="13013" y="21769"/>
                  <a:pt x="13013" y="23296"/>
                  <a:pt x="12074" y="24235"/>
                </a:cubicBezTo>
                <a:cubicBezTo>
                  <a:pt x="11528" y="24781"/>
                  <a:pt x="10651" y="24865"/>
                  <a:pt x="10651" y="24865"/>
                </a:cubicBezTo>
                <a:cubicBezTo>
                  <a:pt x="10337" y="24895"/>
                  <a:pt x="9897" y="25105"/>
                  <a:pt x="9674" y="25328"/>
                </a:cubicBezTo>
                <a:lnTo>
                  <a:pt x="9603" y="25396"/>
                </a:lnTo>
                <a:cubicBezTo>
                  <a:pt x="9379" y="25619"/>
                  <a:pt x="9379" y="25985"/>
                  <a:pt x="9603" y="26208"/>
                </a:cubicBezTo>
                <a:lnTo>
                  <a:pt x="16073" y="32679"/>
                </a:lnTo>
                <a:cubicBezTo>
                  <a:pt x="16186" y="32790"/>
                  <a:pt x="16334" y="32846"/>
                  <a:pt x="16480" y="32846"/>
                </a:cubicBezTo>
                <a:cubicBezTo>
                  <a:pt x="16627" y="32846"/>
                  <a:pt x="16774" y="32790"/>
                  <a:pt x="16885" y="32679"/>
                </a:cubicBezTo>
                <a:lnTo>
                  <a:pt x="23356" y="26208"/>
                </a:lnTo>
                <a:cubicBezTo>
                  <a:pt x="23582" y="25985"/>
                  <a:pt x="23582" y="25619"/>
                  <a:pt x="23356" y="25396"/>
                </a:cubicBezTo>
                <a:lnTo>
                  <a:pt x="23285" y="25325"/>
                </a:lnTo>
                <a:cubicBezTo>
                  <a:pt x="23061" y="25102"/>
                  <a:pt x="22621" y="24895"/>
                  <a:pt x="22308" y="24862"/>
                </a:cubicBezTo>
                <a:cubicBezTo>
                  <a:pt x="22308" y="24862"/>
                  <a:pt x="21428" y="24778"/>
                  <a:pt x="20884" y="24235"/>
                </a:cubicBezTo>
                <a:cubicBezTo>
                  <a:pt x="19962" y="23290"/>
                  <a:pt x="19972" y="21779"/>
                  <a:pt x="20903" y="20847"/>
                </a:cubicBezTo>
                <a:cubicBezTo>
                  <a:pt x="21375" y="20378"/>
                  <a:pt x="21991" y="20142"/>
                  <a:pt x="22608" y="20142"/>
                </a:cubicBezTo>
                <a:cubicBezTo>
                  <a:pt x="23215" y="20142"/>
                  <a:pt x="23822" y="20370"/>
                  <a:pt x="24291" y="20828"/>
                </a:cubicBezTo>
                <a:cubicBezTo>
                  <a:pt x="24834" y="21371"/>
                  <a:pt x="24918" y="22251"/>
                  <a:pt x="24918" y="22251"/>
                </a:cubicBezTo>
                <a:cubicBezTo>
                  <a:pt x="24951" y="22565"/>
                  <a:pt x="25158" y="23005"/>
                  <a:pt x="25381" y="23228"/>
                </a:cubicBezTo>
                <a:lnTo>
                  <a:pt x="25452" y="23300"/>
                </a:lnTo>
                <a:cubicBezTo>
                  <a:pt x="25565" y="23411"/>
                  <a:pt x="25713" y="23467"/>
                  <a:pt x="25859" y="23467"/>
                </a:cubicBezTo>
                <a:cubicBezTo>
                  <a:pt x="26006" y="23467"/>
                  <a:pt x="26153" y="23411"/>
                  <a:pt x="26264" y="23300"/>
                </a:cubicBezTo>
                <a:lnTo>
                  <a:pt x="32735" y="16829"/>
                </a:lnTo>
                <a:cubicBezTo>
                  <a:pt x="32958" y="16606"/>
                  <a:pt x="32958" y="16243"/>
                  <a:pt x="32735" y="16017"/>
                </a:cubicBezTo>
                <a:lnTo>
                  <a:pt x="26264" y="9546"/>
                </a:lnTo>
                <a:cubicBezTo>
                  <a:pt x="26041" y="9323"/>
                  <a:pt x="26041" y="8961"/>
                  <a:pt x="26264" y="8734"/>
                </a:cubicBezTo>
                <a:lnTo>
                  <a:pt x="26271" y="8731"/>
                </a:lnTo>
                <a:cubicBezTo>
                  <a:pt x="26494" y="8508"/>
                  <a:pt x="26934" y="8301"/>
                  <a:pt x="27248" y="8268"/>
                </a:cubicBezTo>
                <a:cubicBezTo>
                  <a:pt x="27248" y="8268"/>
                  <a:pt x="28125" y="8184"/>
                  <a:pt x="28671" y="7641"/>
                </a:cubicBezTo>
                <a:cubicBezTo>
                  <a:pt x="29593" y="6696"/>
                  <a:pt x="29584" y="5185"/>
                  <a:pt x="28652" y="4253"/>
                </a:cubicBezTo>
                <a:cubicBezTo>
                  <a:pt x="28181" y="3784"/>
                  <a:pt x="27564" y="3548"/>
                  <a:pt x="26947" y="3548"/>
                </a:cubicBezTo>
                <a:cubicBezTo>
                  <a:pt x="26340" y="3548"/>
                  <a:pt x="25733" y="3777"/>
                  <a:pt x="25265" y="4234"/>
                </a:cubicBezTo>
                <a:cubicBezTo>
                  <a:pt x="24721" y="4777"/>
                  <a:pt x="24637" y="5657"/>
                  <a:pt x="24637" y="5657"/>
                </a:cubicBezTo>
                <a:cubicBezTo>
                  <a:pt x="24605" y="5971"/>
                  <a:pt x="24398" y="6411"/>
                  <a:pt x="24174" y="6635"/>
                </a:cubicBezTo>
                <a:lnTo>
                  <a:pt x="24168" y="6641"/>
                </a:lnTo>
                <a:cubicBezTo>
                  <a:pt x="24056" y="6753"/>
                  <a:pt x="23910" y="6808"/>
                  <a:pt x="23763" y="6808"/>
                </a:cubicBezTo>
                <a:cubicBezTo>
                  <a:pt x="23616" y="6808"/>
                  <a:pt x="23469" y="6753"/>
                  <a:pt x="23356" y="6641"/>
                </a:cubicBezTo>
                <a:lnTo>
                  <a:pt x="16885" y="170"/>
                </a:lnTo>
                <a:cubicBezTo>
                  <a:pt x="16774" y="57"/>
                  <a:pt x="16627" y="1"/>
                  <a:pt x="16480" y="1"/>
                </a:cubicBezTo>
                <a:close/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93"/>
          <p:cNvSpPr/>
          <p:nvPr/>
        </p:nvSpPr>
        <p:spPr>
          <a:xfrm>
            <a:off x="5182656" y="1499613"/>
            <a:ext cx="1353338" cy="1344141"/>
          </a:xfrm>
          <a:custGeom>
            <a:rect b="b" l="l" r="r" t="t"/>
            <a:pathLst>
              <a:path extrusionOk="0" h="32844" w="32958">
                <a:moveTo>
                  <a:pt x="16479" y="0"/>
                </a:moveTo>
                <a:cubicBezTo>
                  <a:pt x="16332" y="0"/>
                  <a:pt x="16185" y="56"/>
                  <a:pt x="16073" y="168"/>
                </a:cubicBezTo>
                <a:lnTo>
                  <a:pt x="9602" y="6638"/>
                </a:lnTo>
                <a:cubicBezTo>
                  <a:pt x="9489" y="6750"/>
                  <a:pt x="9342" y="6806"/>
                  <a:pt x="9195" y="6806"/>
                </a:cubicBezTo>
                <a:cubicBezTo>
                  <a:pt x="9048" y="6806"/>
                  <a:pt x="8902" y="6750"/>
                  <a:pt x="8790" y="6638"/>
                </a:cubicBezTo>
                <a:lnTo>
                  <a:pt x="8784" y="6632"/>
                </a:lnTo>
                <a:cubicBezTo>
                  <a:pt x="8561" y="6408"/>
                  <a:pt x="8354" y="5968"/>
                  <a:pt x="8324" y="5655"/>
                </a:cubicBezTo>
                <a:cubicBezTo>
                  <a:pt x="8324" y="5655"/>
                  <a:pt x="8237" y="4775"/>
                  <a:pt x="7694" y="4231"/>
                </a:cubicBezTo>
                <a:cubicBezTo>
                  <a:pt x="7222" y="3753"/>
                  <a:pt x="6600" y="3514"/>
                  <a:pt x="5978" y="3514"/>
                </a:cubicBezTo>
                <a:cubicBezTo>
                  <a:pt x="5362" y="3514"/>
                  <a:pt x="4745" y="3748"/>
                  <a:pt x="4274" y="4218"/>
                </a:cubicBezTo>
                <a:cubicBezTo>
                  <a:pt x="3329" y="5163"/>
                  <a:pt x="3336" y="6696"/>
                  <a:pt x="4287" y="7635"/>
                </a:cubicBezTo>
                <a:cubicBezTo>
                  <a:pt x="4834" y="8181"/>
                  <a:pt x="5710" y="8269"/>
                  <a:pt x="5710" y="8269"/>
                </a:cubicBezTo>
                <a:cubicBezTo>
                  <a:pt x="6024" y="8298"/>
                  <a:pt x="6464" y="8505"/>
                  <a:pt x="6687" y="8728"/>
                </a:cubicBezTo>
                <a:lnTo>
                  <a:pt x="6694" y="8735"/>
                </a:lnTo>
                <a:cubicBezTo>
                  <a:pt x="6917" y="8958"/>
                  <a:pt x="6917" y="9320"/>
                  <a:pt x="6694" y="9547"/>
                </a:cubicBezTo>
                <a:lnTo>
                  <a:pt x="223" y="16017"/>
                </a:lnTo>
                <a:cubicBezTo>
                  <a:pt x="0" y="16241"/>
                  <a:pt x="0" y="16603"/>
                  <a:pt x="223" y="16829"/>
                </a:cubicBezTo>
                <a:lnTo>
                  <a:pt x="6694" y="23300"/>
                </a:lnTo>
                <a:cubicBezTo>
                  <a:pt x="6805" y="23412"/>
                  <a:pt x="6952" y="23467"/>
                  <a:pt x="7099" y="23467"/>
                </a:cubicBezTo>
                <a:cubicBezTo>
                  <a:pt x="7245" y="23467"/>
                  <a:pt x="7393" y="23412"/>
                  <a:pt x="7506" y="23300"/>
                </a:cubicBezTo>
                <a:lnTo>
                  <a:pt x="7577" y="23229"/>
                </a:lnTo>
                <a:cubicBezTo>
                  <a:pt x="7800" y="23006"/>
                  <a:pt x="8007" y="22566"/>
                  <a:pt x="8040" y="22248"/>
                </a:cubicBezTo>
                <a:cubicBezTo>
                  <a:pt x="8040" y="22248"/>
                  <a:pt x="8124" y="21372"/>
                  <a:pt x="8667" y="20825"/>
                </a:cubicBezTo>
                <a:cubicBezTo>
                  <a:pt x="9138" y="20347"/>
                  <a:pt x="9760" y="20108"/>
                  <a:pt x="10383" y="20108"/>
                </a:cubicBezTo>
                <a:cubicBezTo>
                  <a:pt x="11000" y="20108"/>
                  <a:pt x="11617" y="20343"/>
                  <a:pt x="12087" y="20815"/>
                </a:cubicBezTo>
                <a:cubicBezTo>
                  <a:pt x="13032" y="21760"/>
                  <a:pt x="13025" y="23293"/>
                  <a:pt x="12074" y="24232"/>
                </a:cubicBezTo>
                <a:cubicBezTo>
                  <a:pt x="11531" y="24775"/>
                  <a:pt x="10651" y="24863"/>
                  <a:pt x="10651" y="24863"/>
                </a:cubicBezTo>
                <a:cubicBezTo>
                  <a:pt x="10337" y="24892"/>
                  <a:pt x="9897" y="25099"/>
                  <a:pt x="9674" y="25322"/>
                </a:cubicBezTo>
                <a:lnTo>
                  <a:pt x="9602" y="25393"/>
                </a:lnTo>
                <a:cubicBezTo>
                  <a:pt x="9376" y="25620"/>
                  <a:pt x="9376" y="25982"/>
                  <a:pt x="9602" y="26205"/>
                </a:cubicBezTo>
                <a:lnTo>
                  <a:pt x="16073" y="32676"/>
                </a:lnTo>
                <a:cubicBezTo>
                  <a:pt x="16185" y="32787"/>
                  <a:pt x="16331" y="32843"/>
                  <a:pt x="16478" y="32843"/>
                </a:cubicBezTo>
                <a:cubicBezTo>
                  <a:pt x="16625" y="32843"/>
                  <a:pt x="16772" y="32787"/>
                  <a:pt x="16885" y="32676"/>
                </a:cubicBezTo>
                <a:lnTo>
                  <a:pt x="23356" y="26205"/>
                </a:lnTo>
                <a:cubicBezTo>
                  <a:pt x="23579" y="25982"/>
                  <a:pt x="23579" y="25620"/>
                  <a:pt x="23356" y="25393"/>
                </a:cubicBezTo>
                <a:lnTo>
                  <a:pt x="23288" y="25325"/>
                </a:lnTo>
                <a:cubicBezTo>
                  <a:pt x="23061" y="25102"/>
                  <a:pt x="22621" y="24895"/>
                  <a:pt x="22307" y="24866"/>
                </a:cubicBezTo>
                <a:cubicBezTo>
                  <a:pt x="22307" y="24866"/>
                  <a:pt x="21431" y="24778"/>
                  <a:pt x="20884" y="24235"/>
                </a:cubicBezTo>
                <a:cubicBezTo>
                  <a:pt x="19942" y="23293"/>
                  <a:pt x="19942" y="21770"/>
                  <a:pt x="20884" y="20828"/>
                </a:cubicBezTo>
                <a:cubicBezTo>
                  <a:pt x="21354" y="20359"/>
                  <a:pt x="21971" y="20125"/>
                  <a:pt x="22587" y="20125"/>
                </a:cubicBezTo>
                <a:cubicBezTo>
                  <a:pt x="23203" y="20125"/>
                  <a:pt x="23820" y="20359"/>
                  <a:pt x="24291" y="20828"/>
                </a:cubicBezTo>
                <a:cubicBezTo>
                  <a:pt x="24834" y="21372"/>
                  <a:pt x="24918" y="22252"/>
                  <a:pt x="24918" y="22252"/>
                </a:cubicBezTo>
                <a:cubicBezTo>
                  <a:pt x="24951" y="22566"/>
                  <a:pt x="25158" y="23006"/>
                  <a:pt x="25381" y="23229"/>
                </a:cubicBezTo>
                <a:lnTo>
                  <a:pt x="25452" y="23300"/>
                </a:lnTo>
                <a:cubicBezTo>
                  <a:pt x="25564" y="23412"/>
                  <a:pt x="25710" y="23467"/>
                  <a:pt x="25857" y="23467"/>
                </a:cubicBezTo>
                <a:cubicBezTo>
                  <a:pt x="26004" y="23467"/>
                  <a:pt x="26151" y="23412"/>
                  <a:pt x="26264" y="23300"/>
                </a:cubicBezTo>
                <a:lnTo>
                  <a:pt x="32735" y="16829"/>
                </a:lnTo>
                <a:cubicBezTo>
                  <a:pt x="32958" y="16603"/>
                  <a:pt x="32958" y="16241"/>
                  <a:pt x="32735" y="16017"/>
                </a:cubicBezTo>
                <a:lnTo>
                  <a:pt x="26264" y="9547"/>
                </a:lnTo>
                <a:cubicBezTo>
                  <a:pt x="26041" y="9320"/>
                  <a:pt x="26041" y="8958"/>
                  <a:pt x="26264" y="8735"/>
                </a:cubicBezTo>
                <a:lnTo>
                  <a:pt x="26377" y="8618"/>
                </a:lnTo>
                <a:cubicBezTo>
                  <a:pt x="26600" y="8395"/>
                  <a:pt x="27044" y="8188"/>
                  <a:pt x="27358" y="8156"/>
                </a:cubicBezTo>
                <a:cubicBezTo>
                  <a:pt x="27358" y="8156"/>
                  <a:pt x="28234" y="8071"/>
                  <a:pt x="28781" y="7528"/>
                </a:cubicBezTo>
                <a:cubicBezTo>
                  <a:pt x="29732" y="6590"/>
                  <a:pt x="29739" y="5056"/>
                  <a:pt x="28791" y="4108"/>
                </a:cubicBezTo>
                <a:cubicBezTo>
                  <a:pt x="28321" y="3638"/>
                  <a:pt x="27705" y="3404"/>
                  <a:pt x="27090" y="3404"/>
                </a:cubicBezTo>
                <a:cubicBezTo>
                  <a:pt x="26468" y="3404"/>
                  <a:pt x="25846" y="3643"/>
                  <a:pt x="25374" y="4121"/>
                </a:cubicBezTo>
                <a:cubicBezTo>
                  <a:pt x="24831" y="4665"/>
                  <a:pt x="24743" y="5545"/>
                  <a:pt x="24743" y="5545"/>
                </a:cubicBezTo>
                <a:cubicBezTo>
                  <a:pt x="24714" y="5858"/>
                  <a:pt x="24507" y="6298"/>
                  <a:pt x="24284" y="6522"/>
                </a:cubicBezTo>
                <a:lnTo>
                  <a:pt x="24168" y="6638"/>
                </a:lnTo>
                <a:cubicBezTo>
                  <a:pt x="24056" y="6750"/>
                  <a:pt x="23909" y="6806"/>
                  <a:pt x="23762" y="6806"/>
                </a:cubicBezTo>
                <a:cubicBezTo>
                  <a:pt x="23614" y="6806"/>
                  <a:pt x="23467" y="6750"/>
                  <a:pt x="23356" y="6638"/>
                </a:cubicBezTo>
                <a:lnTo>
                  <a:pt x="16885" y="168"/>
                </a:lnTo>
                <a:cubicBezTo>
                  <a:pt x="16773" y="56"/>
                  <a:pt x="16626" y="0"/>
                  <a:pt x="16479" y="0"/>
                </a:cubicBezTo>
                <a:close/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93"/>
          <p:cNvSpPr txBox="1"/>
          <p:nvPr/>
        </p:nvSpPr>
        <p:spPr>
          <a:xfrm>
            <a:off x="4716325" y="3495350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Rate of workforce who are out of work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7" name="Google Shape;2687;p93"/>
          <p:cNvSpPr txBox="1"/>
          <p:nvPr/>
        </p:nvSpPr>
        <p:spPr>
          <a:xfrm>
            <a:off x="4716325" y="3197131"/>
            <a:ext cx="228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rPr>
              <a:t>Unemployment Rate</a:t>
            </a:r>
            <a:endParaRPr sz="1800">
              <a:solidFill>
                <a:schemeClr val="accent4"/>
              </a:solidFill>
              <a:latin typeface="Martel Heavy"/>
              <a:ea typeface="Martel Heavy"/>
              <a:cs typeface="Martel Heavy"/>
              <a:sym typeface="Martel Heavy"/>
            </a:endParaRPr>
          </a:p>
        </p:txBody>
      </p:sp>
      <p:sp>
        <p:nvSpPr>
          <p:cNvPr id="2688" name="Google Shape;2688;p93"/>
          <p:cNvSpPr/>
          <p:nvPr/>
        </p:nvSpPr>
        <p:spPr>
          <a:xfrm>
            <a:off x="382592" y="1499616"/>
            <a:ext cx="1353266" cy="1348736"/>
          </a:xfrm>
          <a:custGeom>
            <a:rect b="b" l="l" r="r" t="t"/>
            <a:pathLst>
              <a:path extrusionOk="0" h="33037" w="33150">
                <a:moveTo>
                  <a:pt x="16576" y="0"/>
                </a:moveTo>
                <a:cubicBezTo>
                  <a:pt x="16429" y="0"/>
                  <a:pt x="16281" y="56"/>
                  <a:pt x="16168" y="168"/>
                </a:cubicBezTo>
                <a:lnTo>
                  <a:pt x="9661" y="6677"/>
                </a:lnTo>
                <a:cubicBezTo>
                  <a:pt x="9548" y="6789"/>
                  <a:pt x="9400" y="6844"/>
                  <a:pt x="9252" y="6844"/>
                </a:cubicBezTo>
                <a:cubicBezTo>
                  <a:pt x="9104" y="6844"/>
                  <a:pt x="8956" y="6789"/>
                  <a:pt x="8843" y="6677"/>
                </a:cubicBezTo>
                <a:lnTo>
                  <a:pt x="8836" y="6670"/>
                </a:lnTo>
                <a:cubicBezTo>
                  <a:pt x="8613" y="6447"/>
                  <a:pt x="8403" y="6004"/>
                  <a:pt x="8374" y="5687"/>
                </a:cubicBezTo>
                <a:cubicBezTo>
                  <a:pt x="8374" y="5687"/>
                  <a:pt x="8286" y="4804"/>
                  <a:pt x="7740" y="4257"/>
                </a:cubicBezTo>
                <a:cubicBezTo>
                  <a:pt x="7263" y="3757"/>
                  <a:pt x="6626" y="3507"/>
                  <a:pt x="5987" y="3507"/>
                </a:cubicBezTo>
                <a:cubicBezTo>
                  <a:pt x="5368" y="3507"/>
                  <a:pt x="4749" y="3742"/>
                  <a:pt x="4275" y="4215"/>
                </a:cubicBezTo>
                <a:cubicBezTo>
                  <a:pt x="3314" y="5176"/>
                  <a:pt x="3330" y="6742"/>
                  <a:pt x="4313" y="7680"/>
                </a:cubicBezTo>
                <a:cubicBezTo>
                  <a:pt x="4860" y="8227"/>
                  <a:pt x="5747" y="8314"/>
                  <a:pt x="5747" y="8314"/>
                </a:cubicBezTo>
                <a:cubicBezTo>
                  <a:pt x="6061" y="8343"/>
                  <a:pt x="6504" y="8553"/>
                  <a:pt x="6730" y="8777"/>
                </a:cubicBezTo>
                <a:lnTo>
                  <a:pt x="6733" y="8783"/>
                </a:lnTo>
                <a:cubicBezTo>
                  <a:pt x="6960" y="9010"/>
                  <a:pt x="6960" y="9372"/>
                  <a:pt x="6733" y="9598"/>
                </a:cubicBezTo>
                <a:lnTo>
                  <a:pt x="224" y="16111"/>
                </a:lnTo>
                <a:cubicBezTo>
                  <a:pt x="1" y="16338"/>
                  <a:pt x="1" y="16700"/>
                  <a:pt x="224" y="16926"/>
                </a:cubicBezTo>
                <a:lnTo>
                  <a:pt x="6733" y="23436"/>
                </a:lnTo>
                <a:cubicBezTo>
                  <a:pt x="6847" y="23547"/>
                  <a:pt x="6995" y="23603"/>
                  <a:pt x="7143" y="23603"/>
                </a:cubicBezTo>
                <a:cubicBezTo>
                  <a:pt x="7291" y="23603"/>
                  <a:pt x="7439" y="23547"/>
                  <a:pt x="7552" y="23436"/>
                </a:cubicBezTo>
                <a:lnTo>
                  <a:pt x="7623" y="23365"/>
                </a:lnTo>
                <a:cubicBezTo>
                  <a:pt x="7846" y="23138"/>
                  <a:pt x="8057" y="22698"/>
                  <a:pt x="8086" y="22381"/>
                </a:cubicBezTo>
                <a:cubicBezTo>
                  <a:pt x="8086" y="22381"/>
                  <a:pt x="8173" y="21498"/>
                  <a:pt x="8720" y="20948"/>
                </a:cubicBezTo>
                <a:cubicBezTo>
                  <a:pt x="9195" y="20467"/>
                  <a:pt x="9821" y="20226"/>
                  <a:pt x="10447" y="20226"/>
                </a:cubicBezTo>
                <a:cubicBezTo>
                  <a:pt x="11066" y="20226"/>
                  <a:pt x="11686" y="20462"/>
                  <a:pt x="12159" y="20935"/>
                </a:cubicBezTo>
                <a:cubicBezTo>
                  <a:pt x="13110" y="21886"/>
                  <a:pt x="13104" y="23429"/>
                  <a:pt x="12146" y="24374"/>
                </a:cubicBezTo>
                <a:cubicBezTo>
                  <a:pt x="11599" y="24921"/>
                  <a:pt x="10716" y="25008"/>
                  <a:pt x="10716" y="25008"/>
                </a:cubicBezTo>
                <a:cubicBezTo>
                  <a:pt x="10399" y="25037"/>
                  <a:pt x="9956" y="25248"/>
                  <a:pt x="9733" y="25471"/>
                </a:cubicBezTo>
                <a:lnTo>
                  <a:pt x="9658" y="25542"/>
                </a:lnTo>
                <a:cubicBezTo>
                  <a:pt x="9435" y="25768"/>
                  <a:pt x="9435" y="26134"/>
                  <a:pt x="9658" y="26360"/>
                </a:cubicBezTo>
                <a:lnTo>
                  <a:pt x="16168" y="32867"/>
                </a:lnTo>
                <a:cubicBezTo>
                  <a:pt x="16281" y="32980"/>
                  <a:pt x="16429" y="33037"/>
                  <a:pt x="16577" y="33037"/>
                </a:cubicBezTo>
                <a:cubicBezTo>
                  <a:pt x="16725" y="33037"/>
                  <a:pt x="16873" y="32980"/>
                  <a:pt x="16986" y="32867"/>
                </a:cubicBezTo>
                <a:lnTo>
                  <a:pt x="23492" y="26360"/>
                </a:lnTo>
                <a:cubicBezTo>
                  <a:pt x="23715" y="26134"/>
                  <a:pt x="23715" y="25768"/>
                  <a:pt x="23492" y="25542"/>
                </a:cubicBezTo>
                <a:lnTo>
                  <a:pt x="23421" y="25474"/>
                </a:lnTo>
                <a:cubicBezTo>
                  <a:pt x="23198" y="25251"/>
                  <a:pt x="22755" y="25040"/>
                  <a:pt x="22438" y="25011"/>
                </a:cubicBezTo>
                <a:cubicBezTo>
                  <a:pt x="22438" y="25011"/>
                  <a:pt x="21554" y="24924"/>
                  <a:pt x="21004" y="24377"/>
                </a:cubicBezTo>
                <a:cubicBezTo>
                  <a:pt x="20073" y="23429"/>
                  <a:pt x="20076" y="21905"/>
                  <a:pt x="21017" y="20964"/>
                </a:cubicBezTo>
                <a:cubicBezTo>
                  <a:pt x="21490" y="20491"/>
                  <a:pt x="22111" y="20254"/>
                  <a:pt x="22731" y="20254"/>
                </a:cubicBezTo>
                <a:cubicBezTo>
                  <a:pt x="23345" y="20254"/>
                  <a:pt x="23959" y="20486"/>
                  <a:pt x="24430" y="20951"/>
                </a:cubicBezTo>
                <a:cubicBezTo>
                  <a:pt x="24977" y="21498"/>
                  <a:pt x="25065" y="22381"/>
                  <a:pt x="25065" y="22381"/>
                </a:cubicBezTo>
                <a:cubicBezTo>
                  <a:pt x="25097" y="22698"/>
                  <a:pt x="25304" y="23141"/>
                  <a:pt x="25530" y="23365"/>
                </a:cubicBezTo>
                <a:lnTo>
                  <a:pt x="25598" y="23436"/>
                </a:lnTo>
                <a:cubicBezTo>
                  <a:pt x="25712" y="23547"/>
                  <a:pt x="25860" y="23603"/>
                  <a:pt x="26007" y="23603"/>
                </a:cubicBezTo>
                <a:cubicBezTo>
                  <a:pt x="26155" y="23603"/>
                  <a:pt x="26302" y="23547"/>
                  <a:pt x="26414" y="23436"/>
                </a:cubicBezTo>
                <a:lnTo>
                  <a:pt x="32923" y="16926"/>
                </a:lnTo>
                <a:cubicBezTo>
                  <a:pt x="33150" y="16700"/>
                  <a:pt x="33150" y="16338"/>
                  <a:pt x="32923" y="16111"/>
                </a:cubicBezTo>
                <a:lnTo>
                  <a:pt x="26417" y="9602"/>
                </a:lnTo>
                <a:cubicBezTo>
                  <a:pt x="26194" y="9375"/>
                  <a:pt x="26194" y="9010"/>
                  <a:pt x="26417" y="8783"/>
                </a:cubicBezTo>
                <a:lnTo>
                  <a:pt x="26533" y="8670"/>
                </a:lnTo>
                <a:cubicBezTo>
                  <a:pt x="26760" y="8443"/>
                  <a:pt x="27203" y="8233"/>
                  <a:pt x="27517" y="8204"/>
                </a:cubicBezTo>
                <a:cubicBezTo>
                  <a:pt x="27517" y="8204"/>
                  <a:pt x="28400" y="8117"/>
                  <a:pt x="28950" y="7570"/>
                </a:cubicBezTo>
                <a:cubicBezTo>
                  <a:pt x="29918" y="6628"/>
                  <a:pt x="29927" y="5079"/>
                  <a:pt x="28973" y="4124"/>
                </a:cubicBezTo>
                <a:cubicBezTo>
                  <a:pt x="28500" y="3650"/>
                  <a:pt x="27879" y="3413"/>
                  <a:pt x="27259" y="3413"/>
                </a:cubicBezTo>
                <a:cubicBezTo>
                  <a:pt x="26629" y="3413"/>
                  <a:pt x="25999" y="3658"/>
                  <a:pt x="25524" y="4144"/>
                </a:cubicBezTo>
                <a:lnTo>
                  <a:pt x="25524" y="4147"/>
                </a:lnTo>
                <a:cubicBezTo>
                  <a:pt x="24977" y="4694"/>
                  <a:pt x="24890" y="5577"/>
                  <a:pt x="24890" y="5577"/>
                </a:cubicBezTo>
                <a:cubicBezTo>
                  <a:pt x="24861" y="5894"/>
                  <a:pt x="24650" y="6337"/>
                  <a:pt x="24427" y="6560"/>
                </a:cubicBezTo>
                <a:lnTo>
                  <a:pt x="24311" y="6677"/>
                </a:lnTo>
                <a:cubicBezTo>
                  <a:pt x="24198" y="6789"/>
                  <a:pt x="24050" y="6844"/>
                  <a:pt x="23901" y="6844"/>
                </a:cubicBezTo>
                <a:cubicBezTo>
                  <a:pt x="23753" y="6844"/>
                  <a:pt x="23605" y="6789"/>
                  <a:pt x="23492" y="6677"/>
                </a:cubicBezTo>
                <a:lnTo>
                  <a:pt x="16983" y="168"/>
                </a:lnTo>
                <a:cubicBezTo>
                  <a:pt x="16871" y="56"/>
                  <a:pt x="16724" y="0"/>
                  <a:pt x="16576" y="0"/>
                </a:cubicBezTo>
                <a:close/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93"/>
          <p:cNvSpPr txBox="1"/>
          <p:nvPr>
            <p:ph type="title"/>
          </p:nvPr>
        </p:nvSpPr>
        <p:spPr>
          <a:xfrm>
            <a:off x="713250" y="463975"/>
            <a:ext cx="7717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 Variables Targeted</a:t>
            </a:r>
            <a:endParaRPr/>
          </a:p>
        </p:txBody>
      </p:sp>
      <p:sp>
        <p:nvSpPr>
          <p:cNvPr id="2690" name="Google Shape;2690;p93"/>
          <p:cNvSpPr txBox="1"/>
          <p:nvPr/>
        </p:nvSpPr>
        <p:spPr>
          <a:xfrm>
            <a:off x="153400" y="3455325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Average Weekly Wage in North Carolina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1" name="Google Shape;2691;p93"/>
          <p:cNvSpPr txBox="1"/>
          <p:nvPr/>
        </p:nvSpPr>
        <p:spPr>
          <a:xfrm>
            <a:off x="112725" y="3134531"/>
            <a:ext cx="228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rPr>
              <a:t>Average Weekly Wage</a:t>
            </a:r>
            <a:endParaRPr sz="1800">
              <a:solidFill>
                <a:schemeClr val="accent4"/>
              </a:solidFill>
              <a:latin typeface="Martel Heavy"/>
              <a:ea typeface="Martel Heavy"/>
              <a:cs typeface="Martel Heavy"/>
              <a:sym typeface="Martel Heavy"/>
            </a:endParaRPr>
          </a:p>
        </p:txBody>
      </p:sp>
      <p:sp>
        <p:nvSpPr>
          <p:cNvPr id="2692" name="Google Shape;2692;p93"/>
          <p:cNvSpPr txBox="1"/>
          <p:nvPr/>
        </p:nvSpPr>
        <p:spPr>
          <a:xfrm>
            <a:off x="2414513" y="3354250"/>
            <a:ext cx="2286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Number of all employed and unemployed 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workers</a:t>
            </a: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divided by civilian population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3" name="Google Shape;2693;p93"/>
          <p:cNvSpPr txBox="1"/>
          <p:nvPr/>
        </p:nvSpPr>
        <p:spPr>
          <a:xfrm>
            <a:off x="2414513" y="2941256"/>
            <a:ext cx="228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rPr>
              <a:t>Labor Force Rate</a:t>
            </a:r>
            <a:endParaRPr sz="1800">
              <a:solidFill>
                <a:schemeClr val="accent4"/>
              </a:solidFill>
              <a:latin typeface="Martel Heavy"/>
              <a:ea typeface="Martel Heavy"/>
              <a:cs typeface="Martel Heavy"/>
              <a:sym typeface="Martel Heavy"/>
            </a:endParaRPr>
          </a:p>
        </p:txBody>
      </p:sp>
      <p:grpSp>
        <p:nvGrpSpPr>
          <p:cNvPr id="2694" name="Google Shape;2694;p93"/>
          <p:cNvGrpSpPr/>
          <p:nvPr/>
        </p:nvGrpSpPr>
        <p:grpSpPr>
          <a:xfrm>
            <a:off x="5642325" y="1812734"/>
            <a:ext cx="434000" cy="433825"/>
            <a:chOff x="5256025" y="603675"/>
            <a:chExt cx="434000" cy="433825"/>
          </a:xfrm>
        </p:grpSpPr>
        <p:sp>
          <p:nvSpPr>
            <p:cNvPr id="2695" name="Google Shape;2695;p93"/>
            <p:cNvSpPr/>
            <p:nvPr/>
          </p:nvSpPr>
          <p:spPr>
            <a:xfrm>
              <a:off x="5377400" y="603675"/>
              <a:ext cx="189900" cy="58325"/>
            </a:xfrm>
            <a:custGeom>
              <a:rect b="b" l="l" r="r" t="t"/>
              <a:pathLst>
                <a:path extrusionOk="0" h="2333" w="7596">
                  <a:moveTo>
                    <a:pt x="3795" y="0"/>
                  </a:moveTo>
                  <a:cubicBezTo>
                    <a:pt x="2489" y="0"/>
                    <a:pt x="1181" y="495"/>
                    <a:pt x="191" y="1485"/>
                  </a:cubicBezTo>
                  <a:cubicBezTo>
                    <a:pt x="1" y="1675"/>
                    <a:pt x="1" y="1974"/>
                    <a:pt x="191" y="2191"/>
                  </a:cubicBezTo>
                  <a:cubicBezTo>
                    <a:pt x="299" y="2285"/>
                    <a:pt x="428" y="2333"/>
                    <a:pt x="557" y="2333"/>
                  </a:cubicBezTo>
                  <a:cubicBezTo>
                    <a:pt x="686" y="2333"/>
                    <a:pt x="815" y="2285"/>
                    <a:pt x="923" y="2191"/>
                  </a:cubicBezTo>
                  <a:cubicBezTo>
                    <a:pt x="1710" y="1390"/>
                    <a:pt x="2747" y="990"/>
                    <a:pt x="3788" y="990"/>
                  </a:cubicBezTo>
                  <a:cubicBezTo>
                    <a:pt x="4829" y="990"/>
                    <a:pt x="5873" y="1390"/>
                    <a:pt x="6673" y="2191"/>
                  </a:cubicBezTo>
                  <a:cubicBezTo>
                    <a:pt x="6782" y="2299"/>
                    <a:pt x="6917" y="2326"/>
                    <a:pt x="7053" y="2326"/>
                  </a:cubicBezTo>
                  <a:cubicBezTo>
                    <a:pt x="7189" y="2326"/>
                    <a:pt x="7324" y="2299"/>
                    <a:pt x="7379" y="2191"/>
                  </a:cubicBezTo>
                  <a:cubicBezTo>
                    <a:pt x="7596" y="1974"/>
                    <a:pt x="7596" y="1675"/>
                    <a:pt x="7379" y="1485"/>
                  </a:cubicBezTo>
                  <a:cubicBezTo>
                    <a:pt x="6402" y="495"/>
                    <a:pt x="5100" y="0"/>
                    <a:pt x="3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3"/>
            <p:cNvSpPr/>
            <p:nvPr/>
          </p:nvSpPr>
          <p:spPr>
            <a:xfrm>
              <a:off x="5413350" y="654350"/>
              <a:ext cx="118000" cy="44275"/>
            </a:xfrm>
            <a:custGeom>
              <a:rect b="b" l="l" r="r" t="t"/>
              <a:pathLst>
                <a:path extrusionOk="0" h="1771" w="4720">
                  <a:moveTo>
                    <a:pt x="2374" y="1"/>
                  </a:moveTo>
                  <a:cubicBezTo>
                    <a:pt x="1594" y="1"/>
                    <a:pt x="814" y="299"/>
                    <a:pt x="217" y="896"/>
                  </a:cubicBezTo>
                  <a:cubicBezTo>
                    <a:pt x="0" y="1113"/>
                    <a:pt x="0" y="1411"/>
                    <a:pt x="217" y="1628"/>
                  </a:cubicBezTo>
                  <a:cubicBezTo>
                    <a:pt x="312" y="1723"/>
                    <a:pt x="441" y="1771"/>
                    <a:pt x="570" y="1771"/>
                  </a:cubicBezTo>
                  <a:cubicBezTo>
                    <a:pt x="699" y="1771"/>
                    <a:pt x="828" y="1723"/>
                    <a:pt x="923" y="1628"/>
                  </a:cubicBezTo>
                  <a:cubicBezTo>
                    <a:pt x="1329" y="1235"/>
                    <a:pt x="1858" y="1038"/>
                    <a:pt x="2381" y="1038"/>
                  </a:cubicBezTo>
                  <a:cubicBezTo>
                    <a:pt x="2903" y="1038"/>
                    <a:pt x="3418" y="1235"/>
                    <a:pt x="3798" y="1628"/>
                  </a:cubicBezTo>
                  <a:cubicBezTo>
                    <a:pt x="3906" y="1710"/>
                    <a:pt x="4042" y="1764"/>
                    <a:pt x="4177" y="1764"/>
                  </a:cubicBezTo>
                  <a:cubicBezTo>
                    <a:pt x="4313" y="1764"/>
                    <a:pt x="4449" y="1682"/>
                    <a:pt x="4530" y="1628"/>
                  </a:cubicBezTo>
                  <a:cubicBezTo>
                    <a:pt x="4720" y="1411"/>
                    <a:pt x="4720" y="1113"/>
                    <a:pt x="4530" y="896"/>
                  </a:cubicBezTo>
                  <a:cubicBezTo>
                    <a:pt x="3933" y="299"/>
                    <a:pt x="3154" y="1"/>
                    <a:pt x="2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3"/>
            <p:cNvSpPr/>
            <p:nvPr/>
          </p:nvSpPr>
          <p:spPr>
            <a:xfrm>
              <a:off x="5367225" y="986625"/>
              <a:ext cx="211600" cy="50875"/>
            </a:xfrm>
            <a:custGeom>
              <a:rect b="b" l="l" r="r" t="t"/>
              <a:pathLst>
                <a:path extrusionOk="0" h="2035" w="8464">
                  <a:moveTo>
                    <a:pt x="1" y="0"/>
                  </a:moveTo>
                  <a:lnTo>
                    <a:pt x="1" y="489"/>
                  </a:lnTo>
                  <a:cubicBezTo>
                    <a:pt x="1" y="1357"/>
                    <a:pt x="679" y="2035"/>
                    <a:pt x="1520" y="2035"/>
                  </a:cubicBezTo>
                  <a:lnTo>
                    <a:pt x="6945" y="2035"/>
                  </a:lnTo>
                  <a:cubicBezTo>
                    <a:pt x="7786" y="2035"/>
                    <a:pt x="8464" y="1357"/>
                    <a:pt x="8464" y="489"/>
                  </a:cubicBezTo>
                  <a:lnTo>
                    <a:pt x="84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3"/>
            <p:cNvSpPr/>
            <p:nvPr/>
          </p:nvSpPr>
          <p:spPr>
            <a:xfrm>
              <a:off x="5515750" y="787275"/>
              <a:ext cx="174275" cy="135625"/>
            </a:xfrm>
            <a:custGeom>
              <a:rect b="b" l="l" r="r" t="t"/>
              <a:pathLst>
                <a:path extrusionOk="0" h="5425" w="6971">
                  <a:moveTo>
                    <a:pt x="4665" y="1519"/>
                  </a:moveTo>
                  <a:cubicBezTo>
                    <a:pt x="4937" y="1519"/>
                    <a:pt x="5181" y="1763"/>
                    <a:pt x="5181" y="2034"/>
                  </a:cubicBezTo>
                  <a:cubicBezTo>
                    <a:pt x="5181" y="2306"/>
                    <a:pt x="4964" y="2550"/>
                    <a:pt x="4665" y="2550"/>
                  </a:cubicBezTo>
                  <a:lnTo>
                    <a:pt x="2251" y="2550"/>
                  </a:lnTo>
                  <a:cubicBezTo>
                    <a:pt x="1980" y="2550"/>
                    <a:pt x="1736" y="2306"/>
                    <a:pt x="1736" y="2034"/>
                  </a:cubicBezTo>
                  <a:cubicBezTo>
                    <a:pt x="1736" y="1763"/>
                    <a:pt x="1980" y="1519"/>
                    <a:pt x="2251" y="1519"/>
                  </a:cubicBezTo>
                  <a:close/>
                  <a:moveTo>
                    <a:pt x="488" y="0"/>
                  </a:moveTo>
                  <a:cubicBezTo>
                    <a:pt x="217" y="0"/>
                    <a:pt x="0" y="244"/>
                    <a:pt x="0" y="515"/>
                  </a:cubicBezTo>
                  <a:lnTo>
                    <a:pt x="0" y="4909"/>
                  </a:lnTo>
                  <a:cubicBezTo>
                    <a:pt x="0" y="5099"/>
                    <a:pt x="81" y="5289"/>
                    <a:pt x="271" y="5343"/>
                  </a:cubicBezTo>
                  <a:cubicBezTo>
                    <a:pt x="326" y="5371"/>
                    <a:pt x="434" y="5425"/>
                    <a:pt x="488" y="5425"/>
                  </a:cubicBezTo>
                  <a:cubicBezTo>
                    <a:pt x="597" y="5425"/>
                    <a:pt x="705" y="5398"/>
                    <a:pt x="760" y="5316"/>
                  </a:cubicBezTo>
                  <a:lnTo>
                    <a:pt x="2658" y="4069"/>
                  </a:lnTo>
                  <a:lnTo>
                    <a:pt x="6428" y="4069"/>
                  </a:lnTo>
                  <a:cubicBezTo>
                    <a:pt x="6700" y="4069"/>
                    <a:pt x="6944" y="3825"/>
                    <a:pt x="6944" y="3553"/>
                  </a:cubicBezTo>
                  <a:lnTo>
                    <a:pt x="6944" y="515"/>
                  </a:lnTo>
                  <a:cubicBezTo>
                    <a:pt x="6971" y="244"/>
                    <a:pt x="6727" y="0"/>
                    <a:pt x="6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3"/>
            <p:cNvSpPr/>
            <p:nvPr/>
          </p:nvSpPr>
          <p:spPr>
            <a:xfrm>
              <a:off x="5367225" y="723525"/>
              <a:ext cx="211600" cy="237350"/>
            </a:xfrm>
            <a:custGeom>
              <a:rect b="b" l="l" r="r" t="t"/>
              <a:pathLst>
                <a:path extrusionOk="0" h="9494" w="8464">
                  <a:moveTo>
                    <a:pt x="3554" y="0"/>
                  </a:moveTo>
                  <a:lnTo>
                    <a:pt x="3554" y="4910"/>
                  </a:lnTo>
                  <a:cubicBezTo>
                    <a:pt x="3554" y="5507"/>
                    <a:pt x="3256" y="5995"/>
                    <a:pt x="2740" y="6266"/>
                  </a:cubicBezTo>
                  <a:cubicBezTo>
                    <a:pt x="2496" y="6375"/>
                    <a:pt x="2279" y="6456"/>
                    <a:pt x="2035" y="6456"/>
                  </a:cubicBezTo>
                  <a:cubicBezTo>
                    <a:pt x="1737" y="6456"/>
                    <a:pt x="1411" y="6347"/>
                    <a:pt x="1194" y="6185"/>
                  </a:cubicBezTo>
                  <a:lnTo>
                    <a:pt x="1" y="5398"/>
                  </a:lnTo>
                  <a:lnTo>
                    <a:pt x="1" y="9494"/>
                  </a:lnTo>
                  <a:lnTo>
                    <a:pt x="8464" y="9494"/>
                  </a:lnTo>
                  <a:lnTo>
                    <a:pt x="8464" y="7948"/>
                  </a:lnTo>
                  <a:lnTo>
                    <a:pt x="7297" y="8707"/>
                  </a:lnTo>
                  <a:cubicBezTo>
                    <a:pt x="6999" y="8897"/>
                    <a:pt x="6755" y="8978"/>
                    <a:pt x="6429" y="8978"/>
                  </a:cubicBezTo>
                  <a:cubicBezTo>
                    <a:pt x="6212" y="8978"/>
                    <a:pt x="5941" y="8924"/>
                    <a:pt x="5724" y="8816"/>
                  </a:cubicBezTo>
                  <a:cubicBezTo>
                    <a:pt x="5209" y="8544"/>
                    <a:pt x="4910" y="8029"/>
                    <a:pt x="4910" y="7459"/>
                  </a:cubicBezTo>
                  <a:lnTo>
                    <a:pt x="4910" y="3065"/>
                  </a:lnTo>
                  <a:cubicBezTo>
                    <a:pt x="4910" y="2197"/>
                    <a:pt x="5588" y="1519"/>
                    <a:pt x="6429" y="1519"/>
                  </a:cubicBezTo>
                  <a:lnTo>
                    <a:pt x="8464" y="1519"/>
                  </a:lnTo>
                  <a:cubicBezTo>
                    <a:pt x="8464" y="679"/>
                    <a:pt x="7786" y="0"/>
                    <a:pt x="6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3"/>
            <p:cNvSpPr/>
            <p:nvPr/>
          </p:nvSpPr>
          <p:spPr>
            <a:xfrm>
              <a:off x="5256025" y="723525"/>
              <a:ext cx="173625" cy="135650"/>
            </a:xfrm>
            <a:custGeom>
              <a:rect b="b" l="l" r="r" t="t"/>
              <a:pathLst>
                <a:path extrusionOk="0" h="5426" w="6945">
                  <a:moveTo>
                    <a:pt x="4693" y="1519"/>
                  </a:moveTo>
                  <a:cubicBezTo>
                    <a:pt x="4964" y="1519"/>
                    <a:pt x="5181" y="1763"/>
                    <a:pt x="5181" y="2035"/>
                  </a:cubicBezTo>
                  <a:cubicBezTo>
                    <a:pt x="5181" y="2306"/>
                    <a:pt x="4964" y="2550"/>
                    <a:pt x="4693" y="2550"/>
                  </a:cubicBezTo>
                  <a:lnTo>
                    <a:pt x="2279" y="2550"/>
                  </a:lnTo>
                  <a:cubicBezTo>
                    <a:pt x="2008" y="2550"/>
                    <a:pt x="1764" y="2306"/>
                    <a:pt x="1764" y="2035"/>
                  </a:cubicBezTo>
                  <a:cubicBezTo>
                    <a:pt x="1764" y="1763"/>
                    <a:pt x="2008" y="1519"/>
                    <a:pt x="2279" y="1519"/>
                  </a:cubicBezTo>
                  <a:close/>
                  <a:moveTo>
                    <a:pt x="489" y="0"/>
                  </a:moveTo>
                  <a:cubicBezTo>
                    <a:pt x="245" y="0"/>
                    <a:pt x="1" y="245"/>
                    <a:pt x="1" y="516"/>
                  </a:cubicBezTo>
                  <a:lnTo>
                    <a:pt x="1" y="3554"/>
                  </a:lnTo>
                  <a:cubicBezTo>
                    <a:pt x="1" y="3825"/>
                    <a:pt x="245" y="4069"/>
                    <a:pt x="516" y="4069"/>
                  </a:cubicBezTo>
                  <a:lnTo>
                    <a:pt x="4286" y="4069"/>
                  </a:lnTo>
                  <a:lnTo>
                    <a:pt x="6185" y="5317"/>
                  </a:lnTo>
                  <a:cubicBezTo>
                    <a:pt x="6266" y="5398"/>
                    <a:pt x="6348" y="5425"/>
                    <a:pt x="6456" y="5425"/>
                  </a:cubicBezTo>
                  <a:cubicBezTo>
                    <a:pt x="6538" y="5425"/>
                    <a:pt x="6646" y="5398"/>
                    <a:pt x="6700" y="5344"/>
                  </a:cubicBezTo>
                  <a:cubicBezTo>
                    <a:pt x="6836" y="5262"/>
                    <a:pt x="6944" y="5100"/>
                    <a:pt x="6944" y="4910"/>
                  </a:cubicBezTo>
                  <a:lnTo>
                    <a:pt x="6944" y="516"/>
                  </a:lnTo>
                  <a:cubicBezTo>
                    <a:pt x="6944" y="245"/>
                    <a:pt x="6700" y="0"/>
                    <a:pt x="6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1" name="Google Shape;2701;p93"/>
          <p:cNvGrpSpPr/>
          <p:nvPr/>
        </p:nvGrpSpPr>
        <p:grpSpPr>
          <a:xfrm>
            <a:off x="3340500" y="1840523"/>
            <a:ext cx="434025" cy="432475"/>
            <a:chOff x="413050" y="1287025"/>
            <a:chExt cx="434025" cy="432475"/>
          </a:xfrm>
        </p:grpSpPr>
        <p:sp>
          <p:nvSpPr>
            <p:cNvPr id="2702" name="Google Shape;2702;p93"/>
            <p:cNvSpPr/>
            <p:nvPr/>
          </p:nvSpPr>
          <p:spPr>
            <a:xfrm>
              <a:off x="413050" y="1287025"/>
              <a:ext cx="204150" cy="318050"/>
            </a:xfrm>
            <a:custGeom>
              <a:rect b="b" l="l" r="r" t="t"/>
              <a:pathLst>
                <a:path extrusionOk="0" h="12722" w="8166">
                  <a:moveTo>
                    <a:pt x="6131" y="1546"/>
                  </a:moveTo>
                  <a:cubicBezTo>
                    <a:pt x="6402" y="1546"/>
                    <a:pt x="6646" y="1763"/>
                    <a:pt x="6646" y="2035"/>
                  </a:cubicBezTo>
                  <a:cubicBezTo>
                    <a:pt x="6646" y="2306"/>
                    <a:pt x="6402" y="2550"/>
                    <a:pt x="6131" y="2550"/>
                  </a:cubicBezTo>
                  <a:lnTo>
                    <a:pt x="2035" y="2550"/>
                  </a:lnTo>
                  <a:cubicBezTo>
                    <a:pt x="1764" y="2550"/>
                    <a:pt x="1520" y="2306"/>
                    <a:pt x="1520" y="2035"/>
                  </a:cubicBezTo>
                  <a:cubicBezTo>
                    <a:pt x="1520" y="1763"/>
                    <a:pt x="1764" y="1546"/>
                    <a:pt x="2035" y="1546"/>
                  </a:cubicBezTo>
                  <a:close/>
                  <a:moveTo>
                    <a:pt x="6131" y="3581"/>
                  </a:moveTo>
                  <a:cubicBezTo>
                    <a:pt x="6402" y="3581"/>
                    <a:pt x="6646" y="3798"/>
                    <a:pt x="6646" y="4069"/>
                  </a:cubicBezTo>
                  <a:cubicBezTo>
                    <a:pt x="6646" y="4340"/>
                    <a:pt x="6402" y="4584"/>
                    <a:pt x="6131" y="4584"/>
                  </a:cubicBezTo>
                  <a:lnTo>
                    <a:pt x="2035" y="4584"/>
                  </a:lnTo>
                  <a:cubicBezTo>
                    <a:pt x="1764" y="4584"/>
                    <a:pt x="1520" y="4340"/>
                    <a:pt x="1520" y="4069"/>
                  </a:cubicBezTo>
                  <a:cubicBezTo>
                    <a:pt x="1520" y="3798"/>
                    <a:pt x="1764" y="3581"/>
                    <a:pt x="2035" y="3581"/>
                  </a:cubicBezTo>
                  <a:close/>
                  <a:moveTo>
                    <a:pt x="6131" y="5615"/>
                  </a:moveTo>
                  <a:cubicBezTo>
                    <a:pt x="6402" y="5615"/>
                    <a:pt x="6646" y="5832"/>
                    <a:pt x="6646" y="6103"/>
                  </a:cubicBezTo>
                  <a:cubicBezTo>
                    <a:pt x="6646" y="6374"/>
                    <a:pt x="6402" y="6619"/>
                    <a:pt x="6131" y="6619"/>
                  </a:cubicBezTo>
                  <a:lnTo>
                    <a:pt x="2035" y="6619"/>
                  </a:lnTo>
                  <a:cubicBezTo>
                    <a:pt x="1764" y="6619"/>
                    <a:pt x="1520" y="6374"/>
                    <a:pt x="1520" y="6103"/>
                  </a:cubicBezTo>
                  <a:cubicBezTo>
                    <a:pt x="1520" y="5832"/>
                    <a:pt x="1764" y="5615"/>
                    <a:pt x="2035" y="5615"/>
                  </a:cubicBezTo>
                  <a:close/>
                  <a:moveTo>
                    <a:pt x="6131" y="7649"/>
                  </a:moveTo>
                  <a:cubicBezTo>
                    <a:pt x="6402" y="7649"/>
                    <a:pt x="6646" y="7866"/>
                    <a:pt x="6646" y="8137"/>
                  </a:cubicBezTo>
                  <a:cubicBezTo>
                    <a:pt x="6646" y="8409"/>
                    <a:pt x="6402" y="8653"/>
                    <a:pt x="6131" y="8653"/>
                  </a:cubicBezTo>
                  <a:lnTo>
                    <a:pt x="2035" y="8653"/>
                  </a:lnTo>
                  <a:cubicBezTo>
                    <a:pt x="1764" y="8653"/>
                    <a:pt x="1520" y="8409"/>
                    <a:pt x="1520" y="8137"/>
                  </a:cubicBezTo>
                  <a:cubicBezTo>
                    <a:pt x="1520" y="7866"/>
                    <a:pt x="1764" y="7649"/>
                    <a:pt x="2035" y="7649"/>
                  </a:cubicBezTo>
                  <a:close/>
                  <a:moveTo>
                    <a:pt x="6131" y="9683"/>
                  </a:moveTo>
                  <a:cubicBezTo>
                    <a:pt x="6402" y="9683"/>
                    <a:pt x="6646" y="9900"/>
                    <a:pt x="6646" y="10172"/>
                  </a:cubicBezTo>
                  <a:cubicBezTo>
                    <a:pt x="6646" y="10443"/>
                    <a:pt x="6402" y="10687"/>
                    <a:pt x="6131" y="10687"/>
                  </a:cubicBezTo>
                  <a:lnTo>
                    <a:pt x="2035" y="10687"/>
                  </a:lnTo>
                  <a:cubicBezTo>
                    <a:pt x="1764" y="10687"/>
                    <a:pt x="1520" y="10443"/>
                    <a:pt x="1520" y="10172"/>
                  </a:cubicBezTo>
                  <a:cubicBezTo>
                    <a:pt x="1520" y="9900"/>
                    <a:pt x="1764" y="9683"/>
                    <a:pt x="2035" y="9683"/>
                  </a:cubicBezTo>
                  <a:close/>
                  <a:moveTo>
                    <a:pt x="489" y="0"/>
                  </a:moveTo>
                  <a:cubicBezTo>
                    <a:pt x="218" y="0"/>
                    <a:pt x="1" y="244"/>
                    <a:pt x="1" y="516"/>
                  </a:cubicBezTo>
                  <a:lnTo>
                    <a:pt x="1" y="12206"/>
                  </a:lnTo>
                  <a:lnTo>
                    <a:pt x="6646" y="12206"/>
                  </a:lnTo>
                  <a:cubicBezTo>
                    <a:pt x="7216" y="12206"/>
                    <a:pt x="7731" y="12423"/>
                    <a:pt x="8165" y="12721"/>
                  </a:cubicBezTo>
                  <a:lnTo>
                    <a:pt x="8165" y="2387"/>
                  </a:lnTo>
                  <a:cubicBezTo>
                    <a:pt x="8165" y="1058"/>
                    <a:pt x="7107" y="0"/>
                    <a:pt x="5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3"/>
            <p:cNvSpPr/>
            <p:nvPr/>
          </p:nvSpPr>
          <p:spPr>
            <a:xfrm>
              <a:off x="413050" y="1617925"/>
              <a:ext cx="204150" cy="50875"/>
            </a:xfrm>
            <a:custGeom>
              <a:rect b="b" l="l" r="r" t="t"/>
              <a:pathLst>
                <a:path extrusionOk="0" h="2035" w="8166">
                  <a:moveTo>
                    <a:pt x="1" y="1"/>
                  </a:moveTo>
                  <a:lnTo>
                    <a:pt x="1" y="1520"/>
                  </a:lnTo>
                  <a:cubicBezTo>
                    <a:pt x="1" y="1791"/>
                    <a:pt x="218" y="2035"/>
                    <a:pt x="489" y="2035"/>
                  </a:cubicBezTo>
                  <a:lnTo>
                    <a:pt x="8165" y="2035"/>
                  </a:lnTo>
                  <a:lnTo>
                    <a:pt x="8165" y="1520"/>
                  </a:lnTo>
                  <a:cubicBezTo>
                    <a:pt x="8165" y="679"/>
                    <a:pt x="7460" y="1"/>
                    <a:pt x="6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3"/>
            <p:cNvSpPr/>
            <p:nvPr/>
          </p:nvSpPr>
          <p:spPr>
            <a:xfrm>
              <a:off x="642250" y="1570475"/>
              <a:ext cx="28525" cy="34600"/>
            </a:xfrm>
            <a:custGeom>
              <a:rect b="b" l="l" r="r" t="t"/>
              <a:pathLst>
                <a:path extrusionOk="0" h="1384" w="1141">
                  <a:moveTo>
                    <a:pt x="1" y="0"/>
                  </a:moveTo>
                  <a:lnTo>
                    <a:pt x="1" y="1383"/>
                  </a:lnTo>
                  <a:cubicBezTo>
                    <a:pt x="326" y="1139"/>
                    <a:pt x="733" y="976"/>
                    <a:pt x="1140" y="895"/>
                  </a:cubicBezTo>
                  <a:cubicBezTo>
                    <a:pt x="679" y="678"/>
                    <a:pt x="326" y="32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3"/>
            <p:cNvSpPr/>
            <p:nvPr/>
          </p:nvSpPr>
          <p:spPr>
            <a:xfrm>
              <a:off x="642250" y="1420600"/>
              <a:ext cx="161425" cy="160750"/>
            </a:xfrm>
            <a:custGeom>
              <a:rect b="b" l="l" r="r" t="t"/>
              <a:pathLst>
                <a:path extrusionOk="0" h="6430" w="6457">
                  <a:moveTo>
                    <a:pt x="3229" y="1"/>
                  </a:moveTo>
                  <a:cubicBezTo>
                    <a:pt x="1466" y="1"/>
                    <a:pt x="1" y="1438"/>
                    <a:pt x="1" y="3201"/>
                  </a:cubicBezTo>
                  <a:cubicBezTo>
                    <a:pt x="1" y="4964"/>
                    <a:pt x="1466" y="6429"/>
                    <a:pt x="3229" y="6429"/>
                  </a:cubicBezTo>
                  <a:cubicBezTo>
                    <a:pt x="4992" y="6429"/>
                    <a:pt x="6456" y="4964"/>
                    <a:pt x="6456" y="3201"/>
                  </a:cubicBezTo>
                  <a:cubicBezTo>
                    <a:pt x="6456" y="1438"/>
                    <a:pt x="4992" y="1"/>
                    <a:pt x="3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3"/>
            <p:cNvSpPr/>
            <p:nvPr/>
          </p:nvSpPr>
          <p:spPr>
            <a:xfrm>
              <a:off x="642250" y="1617925"/>
              <a:ext cx="87500" cy="50875"/>
            </a:xfrm>
            <a:custGeom>
              <a:rect b="b" l="l" r="r" t="t"/>
              <a:pathLst>
                <a:path extrusionOk="0" h="2035" w="3500">
                  <a:moveTo>
                    <a:pt x="1547" y="1"/>
                  </a:moveTo>
                  <a:cubicBezTo>
                    <a:pt x="679" y="1"/>
                    <a:pt x="1" y="679"/>
                    <a:pt x="1" y="1520"/>
                  </a:cubicBezTo>
                  <a:lnTo>
                    <a:pt x="1" y="2035"/>
                  </a:lnTo>
                  <a:lnTo>
                    <a:pt x="3500" y="2035"/>
                  </a:lnTo>
                  <a:lnTo>
                    <a:pt x="2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3"/>
            <p:cNvSpPr/>
            <p:nvPr/>
          </p:nvSpPr>
          <p:spPr>
            <a:xfrm>
              <a:off x="819250" y="1617925"/>
              <a:ext cx="27825" cy="50200"/>
            </a:xfrm>
            <a:custGeom>
              <a:rect b="b" l="l" r="r" t="t"/>
              <a:pathLst>
                <a:path extrusionOk="0" h="2008" w="1113">
                  <a:moveTo>
                    <a:pt x="0" y="1"/>
                  </a:moveTo>
                  <a:lnTo>
                    <a:pt x="760" y="2008"/>
                  </a:lnTo>
                  <a:cubicBezTo>
                    <a:pt x="922" y="1926"/>
                    <a:pt x="1112" y="1764"/>
                    <a:pt x="1112" y="1520"/>
                  </a:cubicBezTo>
                  <a:lnTo>
                    <a:pt x="11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3"/>
            <p:cNvSpPr/>
            <p:nvPr/>
          </p:nvSpPr>
          <p:spPr>
            <a:xfrm>
              <a:off x="642250" y="1287025"/>
              <a:ext cx="204825" cy="305150"/>
            </a:xfrm>
            <a:custGeom>
              <a:rect b="b" l="l" r="r" t="t"/>
              <a:pathLst>
                <a:path extrusionOk="0" h="12206" w="8193">
                  <a:moveTo>
                    <a:pt x="6158" y="1546"/>
                  </a:moveTo>
                  <a:cubicBezTo>
                    <a:pt x="6402" y="1546"/>
                    <a:pt x="6646" y="1763"/>
                    <a:pt x="6646" y="2035"/>
                  </a:cubicBezTo>
                  <a:cubicBezTo>
                    <a:pt x="6646" y="2306"/>
                    <a:pt x="6402" y="2550"/>
                    <a:pt x="6158" y="2550"/>
                  </a:cubicBezTo>
                  <a:lnTo>
                    <a:pt x="2035" y="2550"/>
                  </a:lnTo>
                  <a:cubicBezTo>
                    <a:pt x="1764" y="2550"/>
                    <a:pt x="1547" y="2306"/>
                    <a:pt x="1547" y="2035"/>
                  </a:cubicBezTo>
                  <a:cubicBezTo>
                    <a:pt x="1547" y="1763"/>
                    <a:pt x="1764" y="1546"/>
                    <a:pt x="2035" y="1546"/>
                  </a:cubicBezTo>
                  <a:close/>
                  <a:moveTo>
                    <a:pt x="2388" y="0"/>
                  </a:moveTo>
                  <a:cubicBezTo>
                    <a:pt x="1059" y="0"/>
                    <a:pt x="1" y="1058"/>
                    <a:pt x="1" y="2387"/>
                  </a:cubicBezTo>
                  <a:lnTo>
                    <a:pt x="1" y="5805"/>
                  </a:lnTo>
                  <a:cubicBezTo>
                    <a:pt x="796" y="4877"/>
                    <a:pt x="1954" y="4312"/>
                    <a:pt x="3272" y="4312"/>
                  </a:cubicBezTo>
                  <a:cubicBezTo>
                    <a:pt x="3302" y="4312"/>
                    <a:pt x="3333" y="4312"/>
                    <a:pt x="3364" y="4313"/>
                  </a:cubicBezTo>
                  <a:cubicBezTo>
                    <a:pt x="5615" y="4394"/>
                    <a:pt x="7433" y="6212"/>
                    <a:pt x="7460" y="8490"/>
                  </a:cubicBezTo>
                  <a:cubicBezTo>
                    <a:pt x="7514" y="9575"/>
                    <a:pt x="7107" y="10579"/>
                    <a:pt x="6429" y="11365"/>
                  </a:cubicBezTo>
                  <a:lnTo>
                    <a:pt x="6728" y="12206"/>
                  </a:lnTo>
                  <a:lnTo>
                    <a:pt x="8192" y="12206"/>
                  </a:lnTo>
                  <a:lnTo>
                    <a:pt x="8192" y="516"/>
                  </a:lnTo>
                  <a:cubicBezTo>
                    <a:pt x="8192" y="244"/>
                    <a:pt x="7948" y="0"/>
                    <a:pt x="7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3"/>
            <p:cNvSpPr/>
            <p:nvPr/>
          </p:nvSpPr>
          <p:spPr>
            <a:xfrm>
              <a:off x="733800" y="1590125"/>
              <a:ext cx="87500" cy="129375"/>
            </a:xfrm>
            <a:custGeom>
              <a:rect b="b" l="l" r="r" t="t"/>
              <a:pathLst>
                <a:path extrusionOk="0" h="5175" w="3500">
                  <a:moveTo>
                    <a:pt x="1899" y="1"/>
                  </a:moveTo>
                  <a:cubicBezTo>
                    <a:pt x="1357" y="326"/>
                    <a:pt x="733" y="570"/>
                    <a:pt x="1" y="679"/>
                  </a:cubicBezTo>
                  <a:lnTo>
                    <a:pt x="1411" y="4503"/>
                  </a:lnTo>
                  <a:cubicBezTo>
                    <a:pt x="1556" y="4918"/>
                    <a:pt x="1924" y="5175"/>
                    <a:pt x="2320" y="5175"/>
                  </a:cubicBezTo>
                  <a:cubicBezTo>
                    <a:pt x="2441" y="5175"/>
                    <a:pt x="2565" y="5151"/>
                    <a:pt x="2686" y="5100"/>
                  </a:cubicBezTo>
                  <a:cubicBezTo>
                    <a:pt x="3228" y="4910"/>
                    <a:pt x="3500" y="4340"/>
                    <a:pt x="3310" y="3825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0" name="Google Shape;271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42" y="1766663"/>
            <a:ext cx="584772" cy="5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1" name="Google Shape;2711;p93"/>
          <p:cNvSpPr/>
          <p:nvPr/>
        </p:nvSpPr>
        <p:spPr>
          <a:xfrm>
            <a:off x="7324331" y="1557138"/>
            <a:ext cx="1353338" cy="1344141"/>
          </a:xfrm>
          <a:custGeom>
            <a:rect b="b" l="l" r="r" t="t"/>
            <a:pathLst>
              <a:path extrusionOk="0" h="32844" w="32958">
                <a:moveTo>
                  <a:pt x="16479" y="0"/>
                </a:moveTo>
                <a:cubicBezTo>
                  <a:pt x="16332" y="0"/>
                  <a:pt x="16185" y="56"/>
                  <a:pt x="16073" y="168"/>
                </a:cubicBezTo>
                <a:lnTo>
                  <a:pt x="9602" y="6638"/>
                </a:lnTo>
                <a:cubicBezTo>
                  <a:pt x="9489" y="6750"/>
                  <a:pt x="9342" y="6806"/>
                  <a:pt x="9195" y="6806"/>
                </a:cubicBezTo>
                <a:cubicBezTo>
                  <a:pt x="9048" y="6806"/>
                  <a:pt x="8902" y="6750"/>
                  <a:pt x="8790" y="6638"/>
                </a:cubicBezTo>
                <a:lnTo>
                  <a:pt x="8784" y="6632"/>
                </a:lnTo>
                <a:cubicBezTo>
                  <a:pt x="8561" y="6408"/>
                  <a:pt x="8354" y="5968"/>
                  <a:pt x="8324" y="5655"/>
                </a:cubicBezTo>
                <a:cubicBezTo>
                  <a:pt x="8324" y="5655"/>
                  <a:pt x="8237" y="4775"/>
                  <a:pt x="7694" y="4231"/>
                </a:cubicBezTo>
                <a:cubicBezTo>
                  <a:pt x="7222" y="3753"/>
                  <a:pt x="6600" y="3514"/>
                  <a:pt x="5978" y="3514"/>
                </a:cubicBezTo>
                <a:cubicBezTo>
                  <a:pt x="5362" y="3514"/>
                  <a:pt x="4745" y="3748"/>
                  <a:pt x="4274" y="4218"/>
                </a:cubicBezTo>
                <a:cubicBezTo>
                  <a:pt x="3329" y="5163"/>
                  <a:pt x="3336" y="6696"/>
                  <a:pt x="4287" y="7635"/>
                </a:cubicBezTo>
                <a:cubicBezTo>
                  <a:pt x="4834" y="8181"/>
                  <a:pt x="5710" y="8269"/>
                  <a:pt x="5710" y="8269"/>
                </a:cubicBezTo>
                <a:cubicBezTo>
                  <a:pt x="6024" y="8298"/>
                  <a:pt x="6464" y="8505"/>
                  <a:pt x="6687" y="8728"/>
                </a:cubicBezTo>
                <a:lnTo>
                  <a:pt x="6694" y="8735"/>
                </a:lnTo>
                <a:cubicBezTo>
                  <a:pt x="6917" y="8958"/>
                  <a:pt x="6917" y="9320"/>
                  <a:pt x="6694" y="9547"/>
                </a:cubicBezTo>
                <a:lnTo>
                  <a:pt x="223" y="16017"/>
                </a:lnTo>
                <a:cubicBezTo>
                  <a:pt x="0" y="16241"/>
                  <a:pt x="0" y="16603"/>
                  <a:pt x="223" y="16829"/>
                </a:cubicBezTo>
                <a:lnTo>
                  <a:pt x="6694" y="23300"/>
                </a:lnTo>
                <a:cubicBezTo>
                  <a:pt x="6805" y="23412"/>
                  <a:pt x="6952" y="23467"/>
                  <a:pt x="7099" y="23467"/>
                </a:cubicBezTo>
                <a:cubicBezTo>
                  <a:pt x="7245" y="23467"/>
                  <a:pt x="7393" y="23412"/>
                  <a:pt x="7506" y="23300"/>
                </a:cubicBezTo>
                <a:lnTo>
                  <a:pt x="7577" y="23229"/>
                </a:lnTo>
                <a:cubicBezTo>
                  <a:pt x="7800" y="23006"/>
                  <a:pt x="8007" y="22566"/>
                  <a:pt x="8040" y="22248"/>
                </a:cubicBezTo>
                <a:cubicBezTo>
                  <a:pt x="8040" y="22248"/>
                  <a:pt x="8124" y="21372"/>
                  <a:pt x="8667" y="20825"/>
                </a:cubicBezTo>
                <a:cubicBezTo>
                  <a:pt x="9138" y="20347"/>
                  <a:pt x="9760" y="20108"/>
                  <a:pt x="10383" y="20108"/>
                </a:cubicBezTo>
                <a:cubicBezTo>
                  <a:pt x="11000" y="20108"/>
                  <a:pt x="11617" y="20343"/>
                  <a:pt x="12087" y="20815"/>
                </a:cubicBezTo>
                <a:cubicBezTo>
                  <a:pt x="13032" y="21760"/>
                  <a:pt x="13025" y="23293"/>
                  <a:pt x="12074" y="24232"/>
                </a:cubicBezTo>
                <a:cubicBezTo>
                  <a:pt x="11531" y="24775"/>
                  <a:pt x="10651" y="24863"/>
                  <a:pt x="10651" y="24863"/>
                </a:cubicBezTo>
                <a:cubicBezTo>
                  <a:pt x="10337" y="24892"/>
                  <a:pt x="9897" y="25099"/>
                  <a:pt x="9674" y="25322"/>
                </a:cubicBezTo>
                <a:lnTo>
                  <a:pt x="9602" y="25393"/>
                </a:lnTo>
                <a:cubicBezTo>
                  <a:pt x="9376" y="25620"/>
                  <a:pt x="9376" y="25982"/>
                  <a:pt x="9602" y="26205"/>
                </a:cubicBezTo>
                <a:lnTo>
                  <a:pt x="16073" y="32676"/>
                </a:lnTo>
                <a:cubicBezTo>
                  <a:pt x="16185" y="32787"/>
                  <a:pt x="16331" y="32843"/>
                  <a:pt x="16478" y="32843"/>
                </a:cubicBezTo>
                <a:cubicBezTo>
                  <a:pt x="16625" y="32843"/>
                  <a:pt x="16772" y="32787"/>
                  <a:pt x="16885" y="32676"/>
                </a:cubicBezTo>
                <a:lnTo>
                  <a:pt x="23356" y="26205"/>
                </a:lnTo>
                <a:cubicBezTo>
                  <a:pt x="23579" y="25982"/>
                  <a:pt x="23579" y="25620"/>
                  <a:pt x="23356" y="25393"/>
                </a:cubicBezTo>
                <a:lnTo>
                  <a:pt x="23288" y="25325"/>
                </a:lnTo>
                <a:cubicBezTo>
                  <a:pt x="23061" y="25102"/>
                  <a:pt x="22621" y="24895"/>
                  <a:pt x="22307" y="24866"/>
                </a:cubicBezTo>
                <a:cubicBezTo>
                  <a:pt x="22307" y="24866"/>
                  <a:pt x="21431" y="24778"/>
                  <a:pt x="20884" y="24235"/>
                </a:cubicBezTo>
                <a:cubicBezTo>
                  <a:pt x="19942" y="23293"/>
                  <a:pt x="19942" y="21770"/>
                  <a:pt x="20884" y="20828"/>
                </a:cubicBezTo>
                <a:cubicBezTo>
                  <a:pt x="21354" y="20359"/>
                  <a:pt x="21971" y="20125"/>
                  <a:pt x="22587" y="20125"/>
                </a:cubicBezTo>
                <a:cubicBezTo>
                  <a:pt x="23203" y="20125"/>
                  <a:pt x="23820" y="20359"/>
                  <a:pt x="24291" y="20828"/>
                </a:cubicBezTo>
                <a:cubicBezTo>
                  <a:pt x="24834" y="21372"/>
                  <a:pt x="24918" y="22252"/>
                  <a:pt x="24918" y="22252"/>
                </a:cubicBezTo>
                <a:cubicBezTo>
                  <a:pt x="24951" y="22566"/>
                  <a:pt x="25158" y="23006"/>
                  <a:pt x="25381" y="23229"/>
                </a:cubicBezTo>
                <a:lnTo>
                  <a:pt x="25452" y="23300"/>
                </a:lnTo>
                <a:cubicBezTo>
                  <a:pt x="25564" y="23412"/>
                  <a:pt x="25710" y="23467"/>
                  <a:pt x="25857" y="23467"/>
                </a:cubicBezTo>
                <a:cubicBezTo>
                  <a:pt x="26004" y="23467"/>
                  <a:pt x="26151" y="23412"/>
                  <a:pt x="26264" y="23300"/>
                </a:cubicBezTo>
                <a:lnTo>
                  <a:pt x="32735" y="16829"/>
                </a:lnTo>
                <a:cubicBezTo>
                  <a:pt x="32958" y="16603"/>
                  <a:pt x="32958" y="16241"/>
                  <a:pt x="32735" y="16017"/>
                </a:cubicBezTo>
                <a:lnTo>
                  <a:pt x="26264" y="9547"/>
                </a:lnTo>
                <a:cubicBezTo>
                  <a:pt x="26041" y="9320"/>
                  <a:pt x="26041" y="8958"/>
                  <a:pt x="26264" y="8735"/>
                </a:cubicBezTo>
                <a:lnTo>
                  <a:pt x="26377" y="8618"/>
                </a:lnTo>
                <a:cubicBezTo>
                  <a:pt x="26600" y="8395"/>
                  <a:pt x="27044" y="8188"/>
                  <a:pt x="27358" y="8156"/>
                </a:cubicBezTo>
                <a:cubicBezTo>
                  <a:pt x="27358" y="8156"/>
                  <a:pt x="28234" y="8071"/>
                  <a:pt x="28781" y="7528"/>
                </a:cubicBezTo>
                <a:cubicBezTo>
                  <a:pt x="29732" y="6590"/>
                  <a:pt x="29739" y="5056"/>
                  <a:pt x="28791" y="4108"/>
                </a:cubicBezTo>
                <a:cubicBezTo>
                  <a:pt x="28321" y="3638"/>
                  <a:pt x="27705" y="3404"/>
                  <a:pt x="27090" y="3404"/>
                </a:cubicBezTo>
                <a:cubicBezTo>
                  <a:pt x="26468" y="3404"/>
                  <a:pt x="25846" y="3643"/>
                  <a:pt x="25374" y="4121"/>
                </a:cubicBezTo>
                <a:cubicBezTo>
                  <a:pt x="24831" y="4665"/>
                  <a:pt x="24743" y="5545"/>
                  <a:pt x="24743" y="5545"/>
                </a:cubicBezTo>
                <a:cubicBezTo>
                  <a:pt x="24714" y="5858"/>
                  <a:pt x="24507" y="6298"/>
                  <a:pt x="24284" y="6522"/>
                </a:cubicBezTo>
                <a:lnTo>
                  <a:pt x="24168" y="6638"/>
                </a:lnTo>
                <a:cubicBezTo>
                  <a:pt x="24056" y="6750"/>
                  <a:pt x="23909" y="6806"/>
                  <a:pt x="23762" y="6806"/>
                </a:cubicBezTo>
                <a:cubicBezTo>
                  <a:pt x="23614" y="6806"/>
                  <a:pt x="23467" y="6750"/>
                  <a:pt x="23356" y="6638"/>
                </a:cubicBezTo>
                <a:lnTo>
                  <a:pt x="16885" y="168"/>
                </a:lnTo>
                <a:cubicBezTo>
                  <a:pt x="16773" y="56"/>
                  <a:pt x="16626" y="0"/>
                  <a:pt x="16479" y="0"/>
                </a:cubicBezTo>
                <a:close/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93"/>
          <p:cNvSpPr txBox="1"/>
          <p:nvPr/>
        </p:nvSpPr>
        <p:spPr>
          <a:xfrm>
            <a:off x="7126100" y="3332625"/>
            <a:ext cx="2017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Total 01/2007-08/2020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2008 Recession 12/2007-06/2009</a:t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3" name="Google Shape;2713;p93"/>
          <p:cNvSpPr txBox="1"/>
          <p:nvPr/>
        </p:nvSpPr>
        <p:spPr>
          <a:xfrm>
            <a:off x="6858000" y="2989006"/>
            <a:ext cx="228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Martel Heavy"/>
                <a:ea typeface="Martel Heavy"/>
                <a:cs typeface="Martel Heavy"/>
                <a:sym typeface="Martel Heavy"/>
              </a:rPr>
              <a:t>Dates</a:t>
            </a:r>
            <a:endParaRPr sz="1800">
              <a:solidFill>
                <a:schemeClr val="accent4"/>
              </a:solidFill>
              <a:latin typeface="Martel Heavy"/>
              <a:ea typeface="Martel Heavy"/>
              <a:cs typeface="Martel Heavy"/>
              <a:sym typeface="Martel Heavy"/>
            </a:endParaRPr>
          </a:p>
        </p:txBody>
      </p:sp>
      <p:sp>
        <p:nvSpPr>
          <p:cNvPr id="2714" name="Google Shape;2714;p93"/>
          <p:cNvSpPr/>
          <p:nvPr/>
        </p:nvSpPr>
        <p:spPr>
          <a:xfrm>
            <a:off x="7846050" y="1925788"/>
            <a:ext cx="309900" cy="347200"/>
          </a:xfrm>
          <a:custGeom>
            <a:rect b="b" l="l" r="r" t="t"/>
            <a:pathLst>
              <a:path extrusionOk="0" h="13888" w="12396">
                <a:moveTo>
                  <a:pt x="6239" y="3255"/>
                </a:moveTo>
                <a:cubicBezTo>
                  <a:pt x="6483" y="3255"/>
                  <a:pt x="6646" y="3418"/>
                  <a:pt x="6646" y="3662"/>
                </a:cubicBezTo>
                <a:lnTo>
                  <a:pt x="6646" y="11799"/>
                </a:lnTo>
                <a:cubicBezTo>
                  <a:pt x="6646" y="12043"/>
                  <a:pt x="6483" y="12206"/>
                  <a:pt x="6239" y="12206"/>
                </a:cubicBezTo>
                <a:cubicBezTo>
                  <a:pt x="3771" y="12206"/>
                  <a:pt x="1763" y="10199"/>
                  <a:pt x="1763" y="7730"/>
                </a:cubicBezTo>
                <a:cubicBezTo>
                  <a:pt x="1763" y="5262"/>
                  <a:pt x="3743" y="3255"/>
                  <a:pt x="6239" y="3255"/>
                </a:cubicBezTo>
                <a:close/>
                <a:moveTo>
                  <a:pt x="4557" y="0"/>
                </a:moveTo>
                <a:cubicBezTo>
                  <a:pt x="4340" y="0"/>
                  <a:pt x="4150" y="163"/>
                  <a:pt x="4150" y="407"/>
                </a:cubicBezTo>
                <a:cubicBezTo>
                  <a:pt x="4150" y="651"/>
                  <a:pt x="4340" y="814"/>
                  <a:pt x="4557" y="814"/>
                </a:cubicBezTo>
                <a:lnTo>
                  <a:pt x="4964" y="814"/>
                </a:lnTo>
                <a:lnTo>
                  <a:pt x="4964" y="1763"/>
                </a:lnTo>
                <a:cubicBezTo>
                  <a:pt x="3933" y="1980"/>
                  <a:pt x="2984" y="2468"/>
                  <a:pt x="2197" y="3147"/>
                </a:cubicBezTo>
                <a:lnTo>
                  <a:pt x="1628" y="2577"/>
                </a:lnTo>
                <a:lnTo>
                  <a:pt x="1899" y="2306"/>
                </a:lnTo>
                <a:cubicBezTo>
                  <a:pt x="2062" y="2143"/>
                  <a:pt x="2062" y="1899"/>
                  <a:pt x="1899" y="1736"/>
                </a:cubicBezTo>
                <a:cubicBezTo>
                  <a:pt x="1804" y="1655"/>
                  <a:pt x="1702" y="1614"/>
                  <a:pt x="1601" y="1614"/>
                </a:cubicBezTo>
                <a:cubicBezTo>
                  <a:pt x="1499" y="1614"/>
                  <a:pt x="1397" y="1655"/>
                  <a:pt x="1302" y="1736"/>
                </a:cubicBezTo>
                <a:lnTo>
                  <a:pt x="163" y="2875"/>
                </a:lnTo>
                <a:cubicBezTo>
                  <a:pt x="0" y="3065"/>
                  <a:pt x="0" y="3282"/>
                  <a:pt x="163" y="3445"/>
                </a:cubicBezTo>
                <a:cubicBezTo>
                  <a:pt x="244" y="3540"/>
                  <a:pt x="346" y="3587"/>
                  <a:pt x="448" y="3587"/>
                </a:cubicBezTo>
                <a:cubicBezTo>
                  <a:pt x="550" y="3587"/>
                  <a:pt x="651" y="3540"/>
                  <a:pt x="733" y="3445"/>
                </a:cubicBezTo>
                <a:lnTo>
                  <a:pt x="1004" y="3174"/>
                </a:lnTo>
                <a:lnTo>
                  <a:pt x="1574" y="3770"/>
                </a:lnTo>
                <a:cubicBezTo>
                  <a:pt x="624" y="4855"/>
                  <a:pt x="55" y="6239"/>
                  <a:pt x="55" y="7758"/>
                </a:cubicBezTo>
                <a:cubicBezTo>
                  <a:pt x="55" y="11121"/>
                  <a:pt x="2794" y="13888"/>
                  <a:pt x="6157" y="13888"/>
                </a:cubicBezTo>
                <a:cubicBezTo>
                  <a:pt x="9521" y="13888"/>
                  <a:pt x="12260" y="11121"/>
                  <a:pt x="12260" y="7758"/>
                </a:cubicBezTo>
                <a:cubicBezTo>
                  <a:pt x="12260" y="6239"/>
                  <a:pt x="11691" y="4801"/>
                  <a:pt x="10741" y="3770"/>
                </a:cubicBezTo>
                <a:lnTo>
                  <a:pt x="11392" y="3147"/>
                </a:lnTo>
                <a:lnTo>
                  <a:pt x="11664" y="3418"/>
                </a:lnTo>
                <a:cubicBezTo>
                  <a:pt x="11745" y="3513"/>
                  <a:pt x="11847" y="3560"/>
                  <a:pt x="11948" y="3560"/>
                </a:cubicBezTo>
                <a:cubicBezTo>
                  <a:pt x="12050" y="3560"/>
                  <a:pt x="12152" y="3513"/>
                  <a:pt x="12233" y="3418"/>
                </a:cubicBezTo>
                <a:cubicBezTo>
                  <a:pt x="12396" y="3255"/>
                  <a:pt x="12396" y="3011"/>
                  <a:pt x="12233" y="2848"/>
                </a:cubicBezTo>
                <a:lnTo>
                  <a:pt x="11094" y="1709"/>
                </a:lnTo>
                <a:cubicBezTo>
                  <a:pt x="10999" y="1614"/>
                  <a:pt x="10897" y="1567"/>
                  <a:pt x="10796" y="1567"/>
                </a:cubicBezTo>
                <a:cubicBezTo>
                  <a:pt x="10694" y="1567"/>
                  <a:pt x="10592" y="1614"/>
                  <a:pt x="10497" y="1709"/>
                </a:cubicBezTo>
                <a:cubicBezTo>
                  <a:pt x="10335" y="1872"/>
                  <a:pt x="10335" y="2116"/>
                  <a:pt x="10497" y="2279"/>
                </a:cubicBezTo>
                <a:lnTo>
                  <a:pt x="10769" y="2550"/>
                </a:lnTo>
                <a:lnTo>
                  <a:pt x="10199" y="3119"/>
                </a:lnTo>
                <a:cubicBezTo>
                  <a:pt x="9412" y="2441"/>
                  <a:pt x="8463" y="1926"/>
                  <a:pt x="7405" y="1736"/>
                </a:cubicBezTo>
                <a:lnTo>
                  <a:pt x="7405" y="814"/>
                </a:lnTo>
                <a:lnTo>
                  <a:pt x="7812" y="814"/>
                </a:lnTo>
                <a:cubicBezTo>
                  <a:pt x="8056" y="814"/>
                  <a:pt x="8219" y="651"/>
                  <a:pt x="8219" y="407"/>
                </a:cubicBezTo>
                <a:cubicBezTo>
                  <a:pt x="8219" y="163"/>
                  <a:pt x="8056" y="0"/>
                  <a:pt x="7812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94"/>
          <p:cNvSpPr txBox="1"/>
          <p:nvPr>
            <p:ph type="title"/>
          </p:nvPr>
        </p:nvSpPr>
        <p:spPr>
          <a:xfrm>
            <a:off x="1289675" y="111750"/>
            <a:ext cx="74097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Exploration </a:t>
            </a:r>
            <a:endParaRPr/>
          </a:p>
        </p:txBody>
      </p:sp>
      <p:pic>
        <p:nvPicPr>
          <p:cNvPr id="2720" name="Google Shape;272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6575"/>
            <a:ext cx="2780756" cy="1846926"/>
          </a:xfrm>
          <a:prstGeom prst="rect">
            <a:avLst/>
          </a:prstGeom>
          <a:noFill/>
          <a:ln>
            <a:noFill/>
          </a:ln>
        </p:spPr>
      </p:pic>
      <p:sp>
        <p:nvSpPr>
          <p:cNvPr id="2721" name="Google Shape;2721;p94"/>
          <p:cNvSpPr txBox="1"/>
          <p:nvPr/>
        </p:nvSpPr>
        <p:spPr>
          <a:xfrm>
            <a:off x="328925" y="2719900"/>
            <a:ext cx="22422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Average Home Value Overtime In NC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22" name="Google Shape;272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050" y="1315426"/>
            <a:ext cx="3104451" cy="1981144"/>
          </a:xfrm>
          <a:prstGeom prst="rect">
            <a:avLst/>
          </a:prstGeom>
          <a:noFill/>
          <a:ln>
            <a:noFill/>
          </a:ln>
        </p:spPr>
      </p:pic>
      <p:sp>
        <p:nvSpPr>
          <p:cNvPr id="2723" name="Google Shape;2723;p94"/>
          <p:cNvSpPr txBox="1"/>
          <p:nvPr/>
        </p:nvSpPr>
        <p:spPr>
          <a:xfrm>
            <a:off x="3072675" y="790350"/>
            <a:ext cx="28152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Predictor Variables Overtime in NC</a:t>
            </a:r>
            <a:endParaRPr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724" name="Google Shape;2724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586" y="3296575"/>
            <a:ext cx="2941414" cy="18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5" name="Google Shape;2725;p94"/>
          <p:cNvSpPr txBox="1"/>
          <p:nvPr/>
        </p:nvSpPr>
        <p:spPr>
          <a:xfrm>
            <a:off x="6202575" y="2700100"/>
            <a:ext cx="2913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Predictor Variables Overtime in NC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26" name="Google Shape;2726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525" y="585225"/>
            <a:ext cx="956014" cy="110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lege Center by Slidego">
  <a:themeElements>
    <a:clrScheme name="Simple Light">
      <a:dk1>
        <a:srgbClr val="000000"/>
      </a:dk1>
      <a:lt1>
        <a:srgbClr val="FFFFFF"/>
      </a:lt1>
      <a:dk2>
        <a:srgbClr val="B4A7D6"/>
      </a:dk2>
      <a:lt2>
        <a:srgbClr val="EEEEEE"/>
      </a:lt2>
      <a:accent1>
        <a:srgbClr val="B9E3C6"/>
      </a:accent1>
      <a:accent2>
        <a:srgbClr val="FF7E6B"/>
      </a:accent2>
      <a:accent3>
        <a:srgbClr val="2C302E"/>
      </a:accent3>
      <a:accent4>
        <a:srgbClr val="124E78"/>
      </a:accent4>
      <a:accent5>
        <a:srgbClr val="FCF6BD"/>
      </a:accent5>
      <a:accent6>
        <a:srgbClr val="F9CB9C"/>
      </a:accent6>
      <a:hlink>
        <a:srgbClr val="124E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llege Center by Slidego">
  <a:themeElements>
    <a:clrScheme name="Simple Light">
      <a:dk1>
        <a:srgbClr val="000000"/>
      </a:dk1>
      <a:lt1>
        <a:srgbClr val="FFFFFF"/>
      </a:lt1>
      <a:dk2>
        <a:srgbClr val="B4A7D6"/>
      </a:dk2>
      <a:lt2>
        <a:srgbClr val="EEEEEE"/>
      </a:lt2>
      <a:accent1>
        <a:srgbClr val="B9E3C6"/>
      </a:accent1>
      <a:accent2>
        <a:srgbClr val="FF7E6B"/>
      </a:accent2>
      <a:accent3>
        <a:srgbClr val="2C302E"/>
      </a:accent3>
      <a:accent4>
        <a:srgbClr val="124E78"/>
      </a:accent4>
      <a:accent5>
        <a:srgbClr val="FCF6BD"/>
      </a:accent5>
      <a:accent6>
        <a:srgbClr val="F9CB9C"/>
      </a:accent6>
      <a:hlink>
        <a:srgbClr val="124E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