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8" r:id="rId4"/>
    <p:sldId id="265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0784A-EE0F-4175-859B-DBBA6D0820B7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8F0F9-C1DC-4E85-846C-FDAD476A6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4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Music playing prior to start</a:t>
            </a:r>
          </a:p>
          <a:p>
            <a:r>
              <a:rPr lang="en-US" dirty="0" smtClean="0"/>
              <a:t>Brady &amp; Brendon – welcome back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F0F9-C1DC-4E85-846C-FDAD476A6B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07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Brady &amp;</a:t>
            </a:r>
            <a:r>
              <a:rPr lang="en-US" baseline="0" dirty="0" smtClean="0"/>
              <a:t> Brendon to explain Panel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F0F9-C1DC-4E85-846C-FDAD476A6B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03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Robin &amp; Team</a:t>
            </a:r>
          </a:p>
          <a:p>
            <a:r>
              <a:rPr lang="en-US" dirty="0" smtClean="0"/>
              <a:t>Music to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F0F9-C1DC-4E85-846C-FDAD476A6B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03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Music</a:t>
            </a:r>
            <a:r>
              <a:rPr lang="en-US" baseline="0" dirty="0" smtClean="0"/>
              <a:t> playing during break</a:t>
            </a:r>
            <a:endParaRPr lang="en-US" dirty="0" smtClean="0"/>
          </a:p>
          <a:p>
            <a:r>
              <a:rPr lang="en-US" dirty="0" smtClean="0"/>
              <a:t>Jade Welcome back from break and introduce Aaron Thomas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F0F9-C1DC-4E85-846C-FDAD476A6BF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74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Sammy, Natalie &amp; Andrea to introduce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F0F9-C1DC-4E85-846C-FDAD476A6B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31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Robin &amp; Team</a:t>
            </a:r>
          </a:p>
          <a:p>
            <a:r>
              <a:rPr lang="en-US" dirty="0" smtClean="0"/>
              <a:t>Music to close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F8F0F9-C1DC-4E85-846C-FDAD476A6B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1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22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8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01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0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7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78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0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6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51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1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6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AAB5E-4CF7-4E1A-84C8-603AA46CB328}" type="datetimeFigureOut">
              <a:rPr lang="en-US" smtClean="0"/>
              <a:t>10/11/2019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B2C7-B548-4257-B385-C8DD7E137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9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hyperlink" Target="http://ipadstopwatch.com/timer-fullscreen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://ipadstopwatch.com/timer-fullscreen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7" y="1205345"/>
            <a:ext cx="12194577" cy="43558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33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061" y="2062716"/>
            <a:ext cx="8259424" cy="2355376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/>
              <a:t>Welcome</a:t>
            </a:r>
            <a:br>
              <a:rPr lang="en-US" sz="13800" dirty="0" smtClean="0"/>
            </a:br>
            <a:r>
              <a:rPr lang="en-US" sz="13800" dirty="0" smtClean="0"/>
              <a:t>Back!</a:t>
            </a:r>
            <a:endParaRPr lang="en-US" sz="13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6" y="4867356"/>
            <a:ext cx="5128179" cy="218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378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7790" y="1676033"/>
            <a:ext cx="7349224" cy="2999508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/>
            </a:r>
            <a:br>
              <a:rPr lang="en-US" sz="8000" dirty="0" smtClean="0"/>
            </a:br>
            <a:r>
              <a:rPr lang="en-US" sz="6000" b="1" dirty="0" smtClean="0"/>
              <a:t>Panel 1</a:t>
            </a:r>
            <a:r>
              <a:rPr lang="en-US" sz="6000" dirty="0" smtClean="0"/>
              <a:t>: </a:t>
            </a:r>
            <a:r>
              <a:rPr lang="en-US" sz="6000" dirty="0" smtClean="0">
                <a:solidFill>
                  <a:schemeClr val="bg1">
                    <a:lumMod val="50000"/>
                  </a:schemeClr>
                </a:solidFill>
              </a:rPr>
              <a:t>Light Gray Group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dirty="0" smtClean="0"/>
              <a:t>Panel 2</a:t>
            </a:r>
            <a:r>
              <a:rPr lang="en-US" sz="6000" dirty="0" smtClean="0"/>
              <a:t>: </a:t>
            </a: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Dark Gray Group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b="1" dirty="0" smtClean="0"/>
              <a:t>Panel 3</a:t>
            </a:r>
            <a:r>
              <a:rPr lang="en-US" sz="6000" dirty="0" smtClean="0"/>
              <a:t>: </a:t>
            </a:r>
            <a:r>
              <a:rPr lang="en-US" sz="6000" dirty="0" smtClean="0">
                <a:solidFill>
                  <a:srgbClr val="77B035"/>
                </a:solidFill>
              </a:rPr>
              <a:t>Green Group</a:t>
            </a:r>
            <a:r>
              <a:rPr lang="en-US" sz="7300" dirty="0" smtClean="0"/>
              <a:t/>
            </a:r>
            <a:br>
              <a:rPr lang="en-US" sz="7300" dirty="0" smtClean="0"/>
            </a:br>
            <a:endParaRPr lang="en-US" sz="80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6" y="4867356"/>
            <a:ext cx="5128179" cy="2183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4510" y="568037"/>
            <a:ext cx="9767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Panel</a:t>
            </a:r>
            <a:r>
              <a:rPr lang="en-US" sz="4400" dirty="0" smtClean="0"/>
              <a:t> </a:t>
            </a:r>
            <a:r>
              <a:rPr lang="en-US" sz="6600" dirty="0" smtClean="0"/>
              <a:t>Discussions</a:t>
            </a:r>
            <a:endParaRPr lang="en-US" sz="6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175" l="0" r="100000">
                        <a14:foregroundMark x1="6906" y1="37705" x2="6906" y2="37705"/>
                        <a14:foregroundMark x1="37569" y1="30601" x2="37569" y2="30601"/>
                        <a14:foregroundMark x1="61326" y1="25683" x2="61326" y2="25683"/>
                        <a14:foregroundMark x1="91160" y1="28962" x2="91160" y2="28962"/>
                        <a14:foregroundMark x1="62431" y1="55738" x2="62431" y2="55738"/>
                        <a14:foregroundMark x1="62431" y1="72131" x2="62431" y2="72131"/>
                        <a14:foregroundMark x1="58011" y1="81421" x2="58011" y2="81421"/>
                        <a14:foregroundMark x1="40331" y1="83060" x2="40331" y2="83060"/>
                        <a14:foregroundMark x1="30110" y1="71038" x2="30110" y2="71038"/>
                        <a14:foregroundMark x1="34254" y1="73770" x2="34254" y2="73770"/>
                        <a14:foregroundMark x1="5801" y1="59563" x2="5801" y2="59563"/>
                        <a14:foregroundMark x1="3591" y1="62295" x2="3591" y2="62295"/>
                        <a14:foregroundMark x1="2210" y1="79235" x2="2210" y2="79235"/>
                        <a14:foregroundMark x1="5525" y1="83060" x2="5525" y2="83060"/>
                        <a14:foregroundMark x1="11050" y1="77049" x2="11050" y2="77049"/>
                        <a14:foregroundMark x1="3591" y1="53552" x2="3591" y2="53552"/>
                        <a14:foregroundMark x1="31768" y1="50820" x2="31768" y2="50820"/>
                        <a14:foregroundMark x1="31492" y1="57923" x2="31492" y2="57923"/>
                        <a14:foregroundMark x1="29006" y1="81967" x2="29006" y2="81967"/>
                        <a14:foregroundMark x1="54972" y1="50820" x2="54972" y2="50820"/>
                        <a14:foregroundMark x1="55801" y1="61202" x2="55801" y2="61202"/>
                        <a14:foregroundMark x1="54696" y1="74863" x2="54696" y2="74863"/>
                        <a14:foregroundMark x1="63536" y1="66120" x2="63536" y2="66120"/>
                        <a14:foregroundMark x1="65470" y1="80328" x2="65470" y2="80328"/>
                        <a14:foregroundMark x1="87845" y1="71038" x2="87845" y2="71038"/>
                        <a14:foregroundMark x1="86188" y1="80328" x2="86188" y2="80328"/>
                        <a14:foregroundMark x1="95856" y1="68852" x2="95856" y2="68852"/>
                        <a14:foregroundMark x1="96685" y1="79781" x2="96685" y2="79781"/>
                        <a14:foregroundMark x1="3591" y1="55191" x2="2210" y2="84699"/>
                        <a14:foregroundMark x1="2762" y1="81421" x2="1657" y2="83607"/>
                        <a14:foregroundMark x1="32320" y1="52459" x2="28729" y2="86885"/>
                        <a14:foregroundMark x1="35912" y1="57923" x2="37017" y2="79235"/>
                        <a14:foregroundMark x1="56354" y1="50820" x2="54420" y2="81967"/>
                        <a14:foregroundMark x1="57735" y1="75410" x2="57459" y2="90164"/>
                        <a14:foregroundMark x1="61878" y1="53005" x2="66022" y2="84699"/>
                        <a14:foregroundMark x1="89227" y1="61749" x2="85359" y2="86885"/>
                        <a14:foregroundMark x1="92818" y1="77049" x2="93370" y2="92896"/>
                        <a14:foregroundMark x1="95028" y1="53005" x2="96961" y2="84153"/>
                        <a14:foregroundMark x1="96409" y1="52459" x2="92541" y2="51913"/>
                        <a14:foregroundMark x1="94475" y1="53552" x2="96961" y2="84153"/>
                        <a14:backgroundMark x1="4972" y1="74863" x2="4972" y2="74863"/>
                        <a14:backgroundMark x1="34530" y1="71585" x2="34530" y2="71585"/>
                        <a14:backgroundMark x1="40884" y1="51913" x2="40884" y2="51913"/>
                        <a14:backgroundMark x1="62707" y1="53005" x2="62707" y2="53005"/>
                        <a14:backgroundMark x1="57182" y1="71585" x2="57182" y2="71585"/>
                        <a14:backgroundMark x1="92265" y1="58470" x2="92265" y2="58470"/>
                        <a14:backgroundMark x1="93923" y1="73770" x2="93923" y2="73770"/>
                        <a14:backgroundMark x1="4972" y1="62842" x2="4972" y2="62842"/>
                        <a14:backgroundMark x1="57182" y1="55191" x2="57182" y2="55191"/>
                        <a14:backgroundMark x1="65193" y1="65574" x2="65193" y2="65574"/>
                        <a14:backgroundMark x1="63260" y1="57377" x2="63260" y2="57377"/>
                        <a14:backgroundMark x1="89779" y1="69399" x2="89779" y2="69399"/>
                        <a14:backgroundMark x1="89779" y1="67213" x2="89779" y2="67213"/>
                        <a14:backgroundMark x1="90055" y1="65574" x2="90055" y2="65574"/>
                        <a14:backgroundMark x1="88950" y1="65574" x2="88398" y2="70492"/>
                        <a14:backgroundMark x1="89503" y1="64481" x2="89503" y2="64481"/>
                        <a14:backgroundMark x1="95580" y1="57377" x2="95580" y2="57377"/>
                        <a14:backgroundMark x1="93923" y1="53552" x2="93923" y2="71038"/>
                        <a14:backgroundMark x1="96133" y1="56831" x2="96133" y2="63934"/>
                        <a14:backgroundMark x1="57182" y1="53005" x2="57182" y2="53005"/>
                        <a14:backgroundMark x1="55525" y1="33333" x2="55525" y2="33333"/>
                        <a14:backgroundMark x1="62707" y1="54645" x2="62707" y2="54645"/>
                        <a14:backgroundMark x1="95580" y1="54645" x2="97514" y2="84699"/>
                        <a14:backgroundMark x1="94199" y1="59016" x2="95304" y2="69945"/>
                        <a14:backgroundMark x1="62983" y1="56284" x2="66022" y2="83060"/>
                        <a14:backgroundMark x1="62431" y1="51366" x2="63812" y2="57923"/>
                        <a14:backgroundMark x1="93370" y1="55191" x2="92265" y2="57377"/>
                        <a14:backgroundMark x1="35359" y1="74317" x2="32044" y2="73224"/>
                      </a14:backgroundRemoval>
                    </a14:imgEffect>
                  </a14:imgLayer>
                </a14:imgProps>
              </a:ext>
            </a:extLst>
          </a:blip>
          <a:srcRect r="21568"/>
          <a:stretch/>
        </p:blipFill>
        <p:spPr>
          <a:xfrm>
            <a:off x="106297" y="4692307"/>
            <a:ext cx="3386078" cy="218246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809687" y="4867356"/>
            <a:ext cx="4337100" cy="964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smtClean="0">
                <a:solidFill>
                  <a:schemeClr val="accent6"/>
                </a:solidFill>
              </a:rPr>
              <a:t>Stick around after the panels</a:t>
            </a:r>
          </a:p>
          <a:p>
            <a:pPr algn="ctr"/>
            <a:r>
              <a:rPr lang="en-US" sz="2800" b="1" dirty="0" smtClean="0">
                <a:solidFill>
                  <a:schemeClr val="accent6"/>
                </a:solidFill>
              </a:rPr>
              <a:t>for a group picture!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297" y="-16738"/>
            <a:ext cx="1942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7"/>
              </a:rPr>
              <a:t>Stopwatch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2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9917" y="2498725"/>
            <a:ext cx="4252167" cy="1521732"/>
          </a:xfrm>
        </p:spPr>
        <p:txBody>
          <a:bodyPr>
            <a:noAutofit/>
          </a:bodyPr>
          <a:lstStyle/>
          <a:p>
            <a:r>
              <a:rPr lang="en-US" sz="13800" dirty="0" smtClean="0"/>
              <a:t>Break</a:t>
            </a:r>
            <a:endParaRPr lang="en-US" sz="13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6" y="4867356"/>
            <a:ext cx="5128179" cy="218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6527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840" y="2971858"/>
            <a:ext cx="4186833" cy="7688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i="1" dirty="0" smtClean="0"/>
              <a:t>Aaron Thomas</a:t>
            </a:r>
            <a:endParaRPr lang="en-US" sz="5400" i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6" y="4867356"/>
            <a:ext cx="5128179" cy="21831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07" y="547256"/>
            <a:ext cx="4189210" cy="60193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107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9140" y="807415"/>
            <a:ext cx="8484751" cy="1782727"/>
          </a:xfrm>
        </p:spPr>
        <p:txBody>
          <a:bodyPr>
            <a:noAutofit/>
          </a:bodyPr>
          <a:lstStyle/>
          <a:p>
            <a:r>
              <a:rPr lang="en-US" sz="11500" dirty="0" smtClean="0"/>
              <a:t>How Will You </a:t>
            </a:r>
            <a:endParaRPr lang="en-US" sz="115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094" y="2776187"/>
            <a:ext cx="5113087" cy="36836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553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905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 smtClean="0"/>
              <a:t> 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84" y="1328029"/>
            <a:ext cx="11065042" cy="42466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The degree to which you are committed to a goal indicates the likelihood of your achieving it.  Commitment – sheer passion and will – can help you overcome any deficiency.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The secret to success is simple.  </a:t>
            </a:r>
            <a:r>
              <a:rPr lang="en-US" b="1" dirty="0"/>
              <a:t>Never quit</a:t>
            </a:r>
            <a:r>
              <a:rPr lang="en-US" dirty="0"/>
              <a:t>.  Correct and improve always, but never quit.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Please write down what you are committed to on the other side of </a:t>
            </a:r>
            <a:r>
              <a:rPr lang="en-US" dirty="0" smtClean="0"/>
              <a:t>your plant and </a:t>
            </a:r>
            <a:r>
              <a:rPr lang="en-US" dirty="0"/>
              <a:t>work until you achieve it!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6" y="4867356"/>
            <a:ext cx="5128179" cy="21831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3032" y="5764115"/>
            <a:ext cx="19429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Stopwatch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42934"/>
            <a:ext cx="12151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How Will You Rise?</a:t>
            </a:r>
            <a:endParaRPr lang="en-US" sz="4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69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600" y="2498725"/>
            <a:ext cx="7551057" cy="1521732"/>
          </a:xfrm>
        </p:spPr>
        <p:txBody>
          <a:bodyPr>
            <a:noAutofit/>
          </a:bodyPr>
          <a:lstStyle/>
          <a:p>
            <a:r>
              <a:rPr lang="en-US" sz="13800" dirty="0" smtClean="0"/>
              <a:t>Thank You </a:t>
            </a:r>
            <a:endParaRPr lang="en-US" sz="13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6" y="4867356"/>
            <a:ext cx="5128179" cy="218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9811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600" y="2498725"/>
            <a:ext cx="7551057" cy="1521732"/>
          </a:xfrm>
        </p:spPr>
        <p:txBody>
          <a:bodyPr>
            <a:noAutofit/>
          </a:bodyPr>
          <a:lstStyle/>
          <a:p>
            <a:endParaRPr lang="en-US" sz="138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396" y="4867356"/>
            <a:ext cx="5128179" cy="21831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14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86</Words>
  <Application>Microsoft Office PowerPoint</Application>
  <PresentationFormat>Widescreen</PresentationFormat>
  <Paragraphs>35</Paragraphs>
  <Slides>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Welcome Back!</vt:lpstr>
      <vt:lpstr> Panel 1: Light Gray Group Panel 2: Dark Gray Group Panel 3: Green Group </vt:lpstr>
      <vt:lpstr>Break</vt:lpstr>
      <vt:lpstr>PowerPoint Presentation</vt:lpstr>
      <vt:lpstr>How Will You </vt:lpstr>
      <vt:lpstr> </vt:lpstr>
      <vt:lpstr>Thank You </vt:lpstr>
      <vt:lpstr>PowerPoint Presentation</vt:lpstr>
    </vt:vector>
  </TitlesOfParts>
  <Company>FPI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Lemm, Anna</dc:creator>
  <cp:lastModifiedBy>Baxter, Samantha</cp:lastModifiedBy>
  <cp:revision>62</cp:revision>
  <dcterms:created xsi:type="dcterms:W3CDTF">2019-10-03T22:23:25Z</dcterms:created>
  <dcterms:modified xsi:type="dcterms:W3CDTF">2019-10-11T17:11:22Z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8D6B0F01-3563-4832-827B-96BACB0849C6</vt:lpwstr>
  </property>
  <property fmtid="{D5CDD505-2E9C-101B-9397-08002B2CF9AE}" pid="3" name="ArticulatePath">
    <vt:lpwstr>RISE DAY 2</vt:lpwstr>
  </property>
</Properties>
</file>