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64" r:id="rId6"/>
    <p:sldId id="265" r:id="rId7"/>
    <p:sldId id="26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Lucida Sans" panose="020B0602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96818F-306E-444A-A2EF-F316D5CB3B41}">
  <a:tblStyle styleId="{1A96818F-306E-444A-A2EF-F316D5CB3B4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6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70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20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74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78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98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abild mit Beschriftung">
  <p:cSld name="Panoramabild mit Beschriftung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mit Beschriftung">
  <p:cSld name="Zitat mit Beschriftung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454530" y="3765449"/>
            <a:ext cx="5449871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nskarte">
  <p:cSld name="Namenskart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ildspalte">
  <p:cSld name="3 Bildspal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5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6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7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8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9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Shape 8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274"/>
                </a:srgbClr>
              </a:gs>
              <a:gs pos="36000">
                <a:srgbClr val="78C4F1">
                  <a:alpha val="5490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78C4F1">
                  <a:alpha val="13333"/>
                </a:srgbClr>
              </a:gs>
              <a:gs pos="36000">
                <a:srgbClr val="78C4F1">
                  <a:alpha val="6274"/>
                </a:srgbClr>
              </a:gs>
              <a:gs pos="73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78C4F1">
                  <a:alpha val="13333"/>
                </a:srgbClr>
              </a:gs>
              <a:gs pos="36000">
                <a:srgbClr val="78C4F1">
                  <a:alpha val="6274"/>
                </a:srgbClr>
              </a:gs>
              <a:gs pos="66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78C4F1">
                  <a:alpha val="10588"/>
                </a:srgbClr>
              </a:gs>
              <a:gs pos="36000">
                <a:srgbClr val="78C4F1">
                  <a:alpha val="9411"/>
                </a:srgbClr>
              </a:gs>
              <a:gs pos="75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78C4F1">
                  <a:alpha val="7450"/>
                </a:srgbClr>
              </a:gs>
              <a:gs pos="36000">
                <a:srgbClr val="78C4F1">
                  <a:alpha val="7450"/>
                </a:srgbClr>
              </a:gs>
              <a:gs pos="72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0968" cy="272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de-DE" sz="4000" b="1" dirty="0"/>
              <a:t>Einführung in Data Science &amp; maschinelles Lernen mit R</a:t>
            </a:r>
            <a:endParaRPr sz="40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866442" y="4312507"/>
            <a:ext cx="6620968" cy="213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de-DE" b="0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Umsatzschätzung eines Bäckereibetriebes in der Region Kiel</a:t>
            </a:r>
            <a:endParaRPr sz="24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de-DE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Studierende: Merle, Cynthia und Tobias Lindenau</a:t>
            </a:r>
            <a:endParaRPr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 err="1">
                <a:solidFill>
                  <a:schemeClr val="lt1"/>
                </a:solidFill>
              </a:rPr>
              <a:t>Dozent</a:t>
            </a:r>
            <a:r>
              <a:rPr lang="en-US" sz="1400" dirty="0">
                <a:solidFill>
                  <a:schemeClr val="lt1"/>
                </a:solidFill>
              </a:rPr>
              <a:t>: Steffen Brandt</a:t>
            </a:r>
            <a:endParaRPr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dt" idx="4294967295"/>
          </p:nvPr>
        </p:nvSpPr>
        <p:spPr>
          <a:xfrm rot="5400000">
            <a:off x="7474602" y="1489185"/>
            <a:ext cx="990599" cy="9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28.01.2020</a:t>
            </a:r>
            <a:endParaRPr sz="11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84710" y="2190750"/>
            <a:ext cx="705538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Urbanization trend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Urbanization trend in the Puget Sound region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Concentration within already existing urban areas (</a:t>
            </a:r>
            <a:r>
              <a:rPr lang="en-US" sz="1600">
                <a:solidFill>
                  <a:schemeClr val="lt1"/>
                </a:solidFill>
              </a:rPr>
              <a:t>legal provisions)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Proximity to the coastline increases urban development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Pressure on wetlands and green lands will increase in the future due to urbanization (will become urban or conservation/recreation areas)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performance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Ability to detect a trend in urbanization processes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 for longer time periods</a:t>
            </a:r>
            <a:endParaRPr sz="160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Including parameters of legal provisions</a:t>
            </a:r>
            <a:endParaRPr sz="160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Could be used to give a first impression to set up further research related to anthropogenic environmental pollution or exposure and risk assessments of people and assets in the Puget Sound region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1000" cy="3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Questions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41285" y="2179425"/>
            <a:ext cx="70554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866442" y="4777380"/>
            <a:ext cx="6621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4200" b="0" i="0" u="none" strike="noStrike" cap="none" dirty="0" err="1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Datensatz</a:t>
            </a:r>
            <a:endParaRPr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84710" y="2190750"/>
            <a:ext cx="705538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Zeit</a:t>
            </a:r>
            <a:endParaRPr lang="de-DE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Datum, Wochentag, Samstag, Sonntag und Monat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Ereignisse</a:t>
            </a:r>
            <a:endParaRPr lang="de-DE" dirty="0"/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Weihnachtsmarkt, Ferien, </a:t>
            </a:r>
            <a:r>
              <a:rPr lang="de-DE" sz="1600" dirty="0" err="1">
                <a:solidFill>
                  <a:schemeClr val="lt1"/>
                </a:solidFill>
              </a:rPr>
              <a:t>KiWo</a:t>
            </a:r>
            <a:r>
              <a:rPr lang="de-DE" sz="1600" dirty="0">
                <a:solidFill>
                  <a:schemeClr val="lt1"/>
                </a:solidFill>
              </a:rPr>
              <a:t>, vor Feiertag, Feiertag, nach Feiertag und 1.-3. Weihnachtsfeiertag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Wetter</a:t>
            </a: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Bewölkung, Windgeschwindigkeit, Wettercode, Temperatur und Temperaturklassen</a:t>
            </a:r>
          </a:p>
          <a:p>
            <a:pPr lvl="0">
              <a:buSzPts val="1600"/>
            </a:pPr>
            <a:endParaRPr lang="de-DE" sz="1800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Umsatz</a:t>
            </a:r>
            <a:endParaRPr lang="de-DE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Gesamtumsatz und Umsatz je Warengruppe 1-6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510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4200" b="0" i="0" u="none" strike="noStrike" cap="none" dirty="0" err="1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Datensatz</a:t>
            </a:r>
            <a:endParaRPr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84710" y="2190750"/>
            <a:ext cx="705538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Zeit</a:t>
            </a:r>
            <a:endParaRPr lang="de-DE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Datum, Wochentag, </a:t>
            </a:r>
            <a:r>
              <a:rPr lang="de-DE" sz="1600" strike="sngStrike" dirty="0">
                <a:solidFill>
                  <a:schemeClr val="lt1"/>
                </a:solidFill>
              </a:rPr>
              <a:t>Samstag</a:t>
            </a:r>
            <a:r>
              <a:rPr lang="de-DE" sz="1600" dirty="0">
                <a:solidFill>
                  <a:schemeClr val="lt1"/>
                </a:solidFill>
              </a:rPr>
              <a:t>, </a:t>
            </a:r>
            <a:r>
              <a:rPr lang="de-DE" sz="1600" strike="sngStrike" dirty="0">
                <a:solidFill>
                  <a:schemeClr val="lt1"/>
                </a:solidFill>
              </a:rPr>
              <a:t>Sonntag</a:t>
            </a:r>
            <a:r>
              <a:rPr lang="de-DE" sz="1600" dirty="0">
                <a:solidFill>
                  <a:schemeClr val="lt1"/>
                </a:solidFill>
              </a:rPr>
              <a:t> und Monat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Ereignisse</a:t>
            </a:r>
            <a:endParaRPr lang="de-DE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Weihnachtsmarkt, Ferien, </a:t>
            </a:r>
            <a:r>
              <a:rPr lang="de-DE" sz="1600" dirty="0" err="1">
                <a:solidFill>
                  <a:schemeClr val="lt1"/>
                </a:solidFill>
              </a:rPr>
              <a:t>KiWo</a:t>
            </a:r>
            <a:r>
              <a:rPr lang="de-DE" sz="1600" dirty="0">
                <a:solidFill>
                  <a:schemeClr val="lt1"/>
                </a:solidFill>
              </a:rPr>
              <a:t>, vor Feiertag, Feiertag, nach Feiertag und 1.-3. Weihnachtsfeiertag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Wetter</a:t>
            </a: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Bewölkung, Windgeschwindigkeit, Wettercode, Temperatur und Temperaturklassen</a:t>
            </a:r>
          </a:p>
          <a:p>
            <a:pPr lvl="0">
              <a:buSzPts val="1600"/>
            </a:pPr>
            <a:endParaRPr lang="de-DE" sz="1800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Umsatz</a:t>
            </a:r>
            <a:endParaRPr lang="de-DE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Gesamtumsatz und Umsatz je Warengruppe 1-6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492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Wochentag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40473" y="1581150"/>
            <a:ext cx="8263053" cy="509948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Wochentag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40473" y="1581150"/>
            <a:ext cx="8263053" cy="509948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EA380243-78DF-4F5A-A033-7D2527F22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52" t="25969" r="21292" b="14581"/>
          <a:stretch/>
        </p:blipFill>
        <p:spPr>
          <a:xfrm>
            <a:off x="7744436" y="5156366"/>
            <a:ext cx="959090" cy="15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1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Temperatur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702966" y="1559986"/>
            <a:ext cx="4068368" cy="4068368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rafik 3" descr="Ein Bild, das rot enthält.&#10;&#10;Automatisch generierte Beschreibung">
            <a:extLst>
              <a:ext uri="{FF2B5EF4-FFF2-40B4-BE49-F238E27FC236}">
                <a16:creationId xmlns:a16="http://schemas.microsoft.com/office/drawing/2014/main" id="{F2C8F7D6-C19B-4F7F-8639-78727F5C9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66" y="1559986"/>
            <a:ext cx="4068368" cy="406836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CBC6034-604D-463E-9BCE-56F3381B1063}"/>
              </a:ext>
            </a:extLst>
          </p:cNvPr>
          <p:cNvSpPr/>
          <p:nvPr/>
        </p:nvSpPr>
        <p:spPr>
          <a:xfrm>
            <a:off x="6436211" y="5758962"/>
            <a:ext cx="1330220" cy="64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900" b="1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Temperaturklassen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Kalt &lt;10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Normal 10 - 20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Warm &gt;20</a:t>
            </a:r>
          </a:p>
        </p:txBody>
      </p:sp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EA380243-78DF-4F5A-A033-7D2527F22D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652" t="25969" r="21292" b="14581"/>
          <a:stretch/>
        </p:blipFill>
        <p:spPr>
          <a:xfrm>
            <a:off x="7812054" y="5758067"/>
            <a:ext cx="959280" cy="98992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741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Temperatur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702966" y="1581152"/>
            <a:ext cx="4068368" cy="4047202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CBC6034-604D-463E-9BCE-56F3381B1063}"/>
              </a:ext>
            </a:extLst>
          </p:cNvPr>
          <p:cNvSpPr/>
          <p:nvPr/>
        </p:nvSpPr>
        <p:spPr>
          <a:xfrm>
            <a:off x="6436211" y="5758962"/>
            <a:ext cx="1330220" cy="64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900" b="1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Temperaturklassen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Kalt &lt;10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Normal 10 - 20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Warm &gt;20</a:t>
            </a:r>
          </a:p>
        </p:txBody>
      </p:sp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EA380243-78DF-4F5A-A033-7D2527F22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52" t="25969" r="21292" b="14581"/>
          <a:stretch/>
        </p:blipFill>
        <p:spPr>
          <a:xfrm>
            <a:off x="7812054" y="5758067"/>
            <a:ext cx="959280" cy="9899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A9AFFCA-33CB-45B1-8995-6B62E1DEE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66" y="1581152"/>
            <a:ext cx="4068368" cy="40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3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Ergebnisse der Schätzung einer SVM (MAPE je Warengruppe und Warengruppenumsätze</a:t>
            </a:r>
            <a:br>
              <a:rPr lang="de-DE" dirty="0"/>
            </a:br>
            <a:r>
              <a:rPr lang="de-DE" dirty="0"/>
              <a:t>für den 01.06.2019)</a:t>
            </a:r>
            <a:endParaRPr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Grafik 2" descr="How to Interpret Regression Analysis Results: P-values and Coefficients - Mozilla Firefox">
            <a:extLst>
              <a:ext uri="{FF2B5EF4-FFF2-40B4-BE49-F238E27FC236}">
                <a16:creationId xmlns:a16="http://schemas.microsoft.com/office/drawing/2014/main" id="{FC14CA50-897E-4EB3-8B9A-E4BCD6C94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04" t="14814" r="17541" b="45870"/>
          <a:stretch/>
        </p:blipFill>
        <p:spPr>
          <a:xfrm>
            <a:off x="0" y="4360985"/>
            <a:ext cx="4577082" cy="22596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" name="Shape 130" descr="input_paramet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1" y="1"/>
            <a:ext cx="494189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Real_Predicted_urban_area201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7724" y="0"/>
            <a:ext cx="494189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Noto Sans Symbols</vt:lpstr>
      <vt:lpstr>Lucida Sans</vt:lpstr>
      <vt:lpstr>Calibri</vt:lpstr>
      <vt:lpstr>Century Gothic</vt:lpstr>
      <vt:lpstr>Ion</vt:lpstr>
      <vt:lpstr>Einführung in Data Science &amp; maschinelles Lernen mit R</vt:lpstr>
      <vt:lpstr>Datensatz</vt:lpstr>
      <vt:lpstr>Datensatz</vt:lpstr>
      <vt:lpstr>Variable: Wochentag</vt:lpstr>
      <vt:lpstr>Variable: Wochentag</vt:lpstr>
      <vt:lpstr>Variable: Temperatur</vt:lpstr>
      <vt:lpstr>Variable: Temperatur</vt:lpstr>
      <vt:lpstr>Ergebnisse der Schätzung einer SVM (MAPE je Warengruppe und Warengruppenumsätze für den 01.06.2019)</vt:lpstr>
      <vt:lpstr>PowerPoint-Präsentation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land use change dynamics in coastal and urban areas</dc:title>
  <dc:creator>Tobias Lindenau</dc:creator>
  <cp:lastModifiedBy>Tobias Lindenau</cp:lastModifiedBy>
  <cp:revision>16</cp:revision>
  <dcterms:modified xsi:type="dcterms:W3CDTF">2020-01-25T19:45:33Z</dcterms:modified>
</cp:coreProperties>
</file>