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0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616C-53A8-4BD3-A013-9372C3803F2A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AE1D-3824-427F-ADB1-D1040757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77" y="2847894"/>
            <a:ext cx="10058400" cy="1127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3340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09567" y="39085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2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34032" y="39085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3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62614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4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03555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5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19782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6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56602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7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179786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8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294732" y="390267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9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74" y="1238114"/>
            <a:ext cx="10058400" cy="1110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826" y="2246123"/>
            <a:ext cx="9315495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Schroeder,Claudius</dc:creator>
  <cp:lastModifiedBy>Schroeder,Claudius</cp:lastModifiedBy>
  <cp:revision>3</cp:revision>
  <dcterms:created xsi:type="dcterms:W3CDTF">2020-10-08T18:03:32Z</dcterms:created>
  <dcterms:modified xsi:type="dcterms:W3CDTF">2020-10-09T09:50:06Z</dcterms:modified>
</cp:coreProperties>
</file>