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4a31c6c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4a31c6c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4a31c6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94a31c6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a variety of universities from Asia, Europe and the USA, most adults spend their daily activities indoors, this has dramatically increased with the current COVID-19 pandemic.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94a31c6c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94a31c6c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4a31c6c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4a31c6c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91000"/>
            <a:ext cx="8520600" cy="11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HappyFace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25300"/>
            <a:ext cx="85206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Linden Chiu, Candy Wang,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Ivan Lee, Raya Anderson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HappyFace?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HappyFace is a personalized dashboard of the recommended plants based on the user’s settings and the recommended plants the user could get.																	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our app, we can help people by recommending plants based on their local climate and their emotions.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being, if you’re stressed, we can recommend the user a plant that can help soothe themselves.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Bother With Plants?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ongoing pandemic, being stuck at home increases short and long term mental health issues for people in all age groups.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than 85% of people spend their times indoors, now increased to 95% in 2020.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COVID-19 quarantine creates a greater sense of fear and anxiety and depression within all age groups from young children to adults.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According to several universities, plants reduce environmental stress in young and old adults.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Studies show that by participating in gardening activities increases psychological health and social heath, and physical health.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</a:t>
            </a:r>
            <a:r>
              <a:rPr lang="en"/>
              <a:t>aving plants in the living or work spaces, reduces the amount of stress caused by a technology dependent environment.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HappyFace’s Future Roadmap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User’s plant buddy recommendations can be more focused on local environment settings, such as analyzing the geolocated setting and climate to recommend the most suited plant to that environment.							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Users can connect with “green-thumb” gardening groups; which users can interact with each other via chat and share plant pictures and tips, network with communal gardeners.					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Plants can send alerts to the user if it needs water or other resources.			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 Users can share stories told to their plants and share them to their green thumb group.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Cited Sources: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Lee, M., Lee, J., Park, B., &amp; Miyazaki, Y. (2015, April 28). Interaction with indoor plants may reduce psychological and physiological stress by suppressing autonomic nervous system activity in young adults: A randomized crossover study. Retrieved December 19, 2020, from https://www.ncbi.nlm.nih.gov/pmc/articles/PMC4419447/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Hall, C., &amp; Knuth, M. (2019, March 01). An Update of the Literature Supporting the Well-Being Benefits of Plants: A Review of the Emotional and Mental Health Benefits of Plants. Retrieved December 19, 2020, from https://meridian.allenpress.com/jeh/article/37/1/30/430948/An-Update-of-the-Literature-Supporting-the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Thompson, R. (2018, June). Gardening for health: A regular dose of gardening. Retrieved December 19, 2020, from https://www.ncbi.nlm.nih.gov/pmc/articles/PMC6334070/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Singh, S., Roy, D., Sinha, K., Parveen, S., Sharma, G., &amp; Joshi, G. (2020, November). Impact of COVID-19 and lockdown on mental health of children and adolescents: A narrative review with recommendations. Retrieved December 19, 2020, from https://www.ncbi.nlm.nih.gov/pmc/articles/PMC7444649/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Moore, S., Faulkner, G., Rhodes, R., Brussoni, M., Chulak-Bozzer, T., Ferguson, L., . . . Tremblay, M. (n.d.). Impact of the COVID-19 virus outbreak on movement and play behaviours of Canadian children and youth: A national survey. Retrieved December 19, 2020, from https://www.ncbi.nlm.nih.gov/pmc/articles/PMC7336091/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