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38b38d8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c38b38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c38b38d8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c38b38d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c38b38d8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c38b38d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c38b38d80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c38b38d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e1c7ed0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e1c7ed0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B7B7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venn98/world-of-warcraft-demographics?resource=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venn98/world-of-warcraft-demographics?resource=download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537C"/>
                </a:solidFill>
              </a:rPr>
              <a:t>Data Engineering:</a:t>
            </a:r>
            <a:br>
              <a:rPr lang="en">
                <a:solidFill>
                  <a:srgbClr val="01537C"/>
                </a:solidFill>
              </a:rPr>
            </a:br>
            <a:r>
              <a:rPr lang="en">
                <a:solidFill>
                  <a:srgbClr val="01537C"/>
                </a:solidFill>
              </a:rPr>
              <a:t>World of Warcraft </a:t>
            </a:r>
            <a:endParaRPr>
              <a:solidFill>
                <a:srgbClr val="01537C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Linder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Jung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 Bauer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0" y="215399"/>
            <a:ext cx="3261675" cy="18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71" name="Google Shape;71;p14"/>
          <p:cNvSpPr/>
          <p:nvPr/>
        </p:nvSpPr>
        <p:spPr>
          <a:xfrm>
            <a:off x="340934" y="2580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44798" y="2717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Extract</a:t>
            </a:r>
            <a:r>
              <a:rPr b="1" lang="en" sz="1600">
                <a:solidFill>
                  <a:schemeClr val="lt1"/>
                </a:solidFill>
              </a:rPr>
              <a:t> data→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download raw csv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969270" y="1991215"/>
            <a:ext cx="198900" cy="593656"/>
            <a:chOff x="777447" y="1610215"/>
            <a:chExt cx="198900" cy="593656"/>
          </a:xfrm>
        </p:grpSpPr>
        <p:cxnSp>
          <p:nvCxnSpPr>
            <p:cNvPr id="74" name="Google Shape;74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290050" y="1001513"/>
            <a:ext cx="1894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Kaggle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r>
              <a:rPr lang="en" sz="1400"/>
              <a:t> : World of Warcraft demographic data</a:t>
            </a:r>
            <a:endParaRPr sz="1400"/>
          </a:p>
        </p:txBody>
      </p:sp>
      <p:sp>
        <p:nvSpPr>
          <p:cNvPr descr="Background pointer shape in timeline graphic" id="77" name="Google Shape;77;p14"/>
          <p:cNvSpPr/>
          <p:nvPr/>
        </p:nvSpPr>
        <p:spPr>
          <a:xfrm>
            <a:off x="1817054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2184842" y="2717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Transform data locally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2684632" y="3319958"/>
            <a:ext cx="198900" cy="593656"/>
            <a:chOff x="2223534" y="2938958"/>
            <a:chExt cx="198900" cy="593656"/>
          </a:xfrm>
        </p:grpSpPr>
        <p:cxnSp>
          <p:nvCxnSpPr>
            <p:cNvPr id="80" name="Google Shape;80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1894425" y="3972025"/>
            <a:ext cx="1779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Python script to </a:t>
            </a:r>
            <a:r>
              <a:rPr lang="en" sz="1400"/>
              <a:t>reorganize</a:t>
            </a:r>
            <a:r>
              <a:rPr lang="en" sz="1400"/>
              <a:t> data into desired format</a:t>
            </a:r>
            <a:endParaRPr sz="1400"/>
          </a:p>
        </p:txBody>
      </p:sp>
      <p:sp>
        <p:nvSpPr>
          <p:cNvPr descr="Background pointer shape in timeline graphic" id="83" name="Google Shape;83;p14"/>
          <p:cNvSpPr/>
          <p:nvPr/>
        </p:nvSpPr>
        <p:spPr>
          <a:xfrm>
            <a:off x="3471973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3914255" y="2717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25">
                <a:solidFill>
                  <a:schemeClr val="lt1"/>
                </a:solidFill>
              </a:rPr>
              <a:t>Load</a:t>
            </a:r>
            <a:r>
              <a:rPr b="1" lang="en" sz="3725">
                <a:solidFill>
                  <a:schemeClr val="lt1"/>
                </a:solidFill>
              </a:rPr>
              <a:t> data to DB for storage and access</a:t>
            </a:r>
            <a:endParaRPr b="1" sz="37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4319545" y="1991215"/>
            <a:ext cx="198900" cy="593656"/>
            <a:chOff x="3918084" y="1610215"/>
            <a:chExt cx="198900" cy="593656"/>
          </a:xfrm>
        </p:grpSpPr>
        <p:cxnSp>
          <p:nvCxnSpPr>
            <p:cNvPr id="86" name="Google Shape;86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4"/>
          <p:cNvSpPr txBox="1"/>
          <p:nvPr>
            <p:ph idx="4294967295" type="body"/>
          </p:nvPr>
        </p:nvSpPr>
        <p:spPr>
          <a:xfrm>
            <a:off x="3407851" y="1001513"/>
            <a:ext cx="2022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Use pgAdmin to load data into PostgreSQL database</a:t>
            </a:r>
            <a:endParaRPr sz="1400"/>
          </a:p>
        </p:txBody>
      </p:sp>
      <p:sp>
        <p:nvSpPr>
          <p:cNvPr descr="Background pointer shape in timeline graphic" id="89" name="Google Shape;89;p14"/>
          <p:cNvSpPr/>
          <p:nvPr/>
        </p:nvSpPr>
        <p:spPr>
          <a:xfrm>
            <a:off x="5126893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5494699" y="27714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Query data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973070" y="3319958"/>
            <a:ext cx="198900" cy="593656"/>
            <a:chOff x="5958946" y="2938958"/>
            <a:chExt cx="198900" cy="593656"/>
          </a:xfrm>
        </p:grpSpPr>
        <p:cxnSp>
          <p:nvCxnSpPr>
            <p:cNvPr id="92" name="Google Shape;92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031052" y="39720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Use the Psycopg2 library to access PostgreSQL tables with Python</a:t>
            </a:r>
            <a:endParaRPr sz="1400"/>
          </a:p>
        </p:txBody>
      </p:sp>
      <p:sp>
        <p:nvSpPr>
          <p:cNvPr descr="Background pointer shape in timeline graphic" id="95" name="Google Shape;95;p14"/>
          <p:cNvSpPr/>
          <p:nvPr/>
        </p:nvSpPr>
        <p:spPr>
          <a:xfrm>
            <a:off x="6781813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7276049" y="2782200"/>
            <a:ext cx="12180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40">
                <a:solidFill>
                  <a:schemeClr val="lt1"/>
                </a:solidFill>
              </a:rPr>
              <a:t>API for for access to data</a:t>
            </a:r>
            <a:endParaRPr b="1" sz="114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640">
              <a:solidFill>
                <a:schemeClr val="lt1"/>
              </a:solidFill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7669807" y="1991215"/>
            <a:ext cx="198900" cy="593656"/>
            <a:chOff x="3918084" y="1610215"/>
            <a:chExt cx="198900" cy="593656"/>
          </a:xfrm>
        </p:grpSpPr>
        <p:cxnSp>
          <p:nvCxnSpPr>
            <p:cNvPr id="98" name="Google Shape;98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763654" y="1001529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Create an API access point using Flask</a:t>
            </a:r>
            <a:endParaRPr sz="1400"/>
          </a:p>
        </p:txBody>
      </p:sp>
      <p:sp>
        <p:nvSpPr>
          <p:cNvPr id="101" name="Google Shape;101;p14"/>
          <p:cNvSpPr/>
          <p:nvPr/>
        </p:nvSpPr>
        <p:spPr>
          <a:xfrm>
            <a:off x="11900" y="5950"/>
            <a:ext cx="9132000" cy="74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>
            <p:ph idx="4294967295" type="title"/>
          </p:nvPr>
        </p:nvSpPr>
        <p:spPr>
          <a:xfrm>
            <a:off x="158700" y="66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Overview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- Extract and Transform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1700" y="1505700"/>
            <a:ext cx="3999900" cy="23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Extract:</a:t>
            </a:r>
            <a:endParaRPr b="1" sz="2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Dataset </a:t>
            </a:r>
            <a:r>
              <a:rPr lang="en" sz="1600">
                <a:solidFill>
                  <a:srgbClr val="000000"/>
                </a:solidFill>
              </a:rPr>
              <a:t>downloaded from Kaggle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4832425" y="1505700"/>
            <a:ext cx="39999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Transform:</a:t>
            </a:r>
            <a:endParaRPr b="1" sz="21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Python script was written to: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Ingest raw csv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Split data into two distinct categories for later upload into two distinct tables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Add ‘id’ column and populate with values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Reorganize columns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Convert all string values to lowercase to normalize formatting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Output two new csv files, ‘player.csv’ and ‘character.csv’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50" y="2479476"/>
            <a:ext cx="3400576" cy="17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25" y="4515450"/>
            <a:ext cx="8606277" cy="5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- Load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75325" y="1390050"/>
            <a:ext cx="4844400" cy="23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Load</a:t>
            </a:r>
            <a:r>
              <a:rPr b="1" lang="en" sz="2100">
                <a:solidFill>
                  <a:srgbClr val="000000"/>
                </a:solidFill>
              </a:rPr>
              <a:t>:</a:t>
            </a:r>
            <a:endParaRPr b="1" sz="2100">
              <a:solidFill>
                <a:srgbClr val="000000"/>
              </a:solidFill>
            </a:endParaRPr>
          </a:p>
          <a:p>
            <a:pPr indent="-30978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045">
                <a:solidFill>
                  <a:srgbClr val="000000"/>
                </a:solidFill>
              </a:rPr>
              <a:t>Database diagram created to visualize database structure</a:t>
            </a:r>
            <a:endParaRPr sz="2045">
              <a:solidFill>
                <a:srgbClr val="000000"/>
              </a:solidFill>
            </a:endParaRPr>
          </a:p>
          <a:p>
            <a:pPr indent="-30978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045">
                <a:solidFill>
                  <a:srgbClr val="000000"/>
                </a:solidFill>
              </a:rPr>
              <a:t>Schema created</a:t>
            </a:r>
            <a:endParaRPr sz="2045">
              <a:solidFill>
                <a:srgbClr val="000000"/>
              </a:solidFill>
            </a:endParaRPr>
          </a:p>
          <a:p>
            <a:pPr indent="-30978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045">
                <a:solidFill>
                  <a:srgbClr val="000000"/>
                </a:solidFill>
              </a:rPr>
              <a:t>“Player” and “Character” tables created</a:t>
            </a:r>
            <a:endParaRPr sz="2045">
              <a:solidFill>
                <a:srgbClr val="000000"/>
              </a:solidFill>
            </a:endParaRPr>
          </a:p>
          <a:p>
            <a:pPr indent="-30978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045">
                <a:solidFill>
                  <a:srgbClr val="000000"/>
                </a:solidFill>
              </a:rPr>
              <a:t>CSV files loaded into PostgreSQL tables using pgAdmin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300" y="1390050"/>
            <a:ext cx="2437050" cy="35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25" y="2952725"/>
            <a:ext cx="2721524" cy="19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uery the data using PGAdmin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25" y="1309575"/>
            <a:ext cx="39999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Player Analysis</a:t>
            </a:r>
            <a:endParaRPr b="1" sz="2000">
              <a:solidFill>
                <a:srgbClr val="000000"/>
              </a:solidFill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50">
                <a:solidFill>
                  <a:srgbClr val="000000"/>
                </a:solidFill>
              </a:rPr>
              <a:t>Among World of Warcraft players, which age group World of Warcraft is most common among:</a:t>
            </a:r>
            <a:endParaRPr sz="1550">
              <a:solidFill>
                <a:srgbClr val="000000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50">
                <a:solidFill>
                  <a:srgbClr val="000000"/>
                </a:solidFill>
              </a:rPr>
              <a:t>Gender, Sexuality, Country breakdown within each age bracket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311725" y="2620788"/>
            <a:ext cx="39999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Findings</a:t>
            </a:r>
            <a:r>
              <a:rPr b="1" lang="en" sz="2100">
                <a:solidFill>
                  <a:srgbClr val="000000"/>
                </a:solidFill>
              </a:rPr>
              <a:t>:</a:t>
            </a:r>
            <a:endParaRPr b="1" sz="2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Most common Age range: 18 - 30 (66 total players)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Most common gender: Female (37 of 66 players)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Most common sexuality: Bi/Pan Females (21 of 37 players)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4204625"/>
            <a:ext cx="31051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4488075" y="1341825"/>
            <a:ext cx="42510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Reasons to use PostgreSQL for hosting data: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elational format to sectionalize data into distinct demographic categories.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Scalability- we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have started with a very small dataset, but there is an enormous World of Warcraft player base, so we need to be able to scale if we were to collect more player data.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65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Psycopg2 Library- Database Access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36225" y="1505700"/>
            <a:ext cx="39999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Straightforward library that enables easy access to postgreSQL databases from python programs.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Easy setup and integration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Query style follows standard SQL query string format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Output format is ideal for conversion into JSON or DataFrames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75" y="1505700"/>
            <a:ext cx="4527600" cy="267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65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5660" t="0"/>
          <a:stretch/>
        </p:blipFill>
        <p:spPr>
          <a:xfrm>
            <a:off x="3969800" y="1374050"/>
            <a:ext cx="4190825" cy="1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325" y="3102949"/>
            <a:ext cx="3436012" cy="17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163450" y="1439925"/>
            <a:ext cx="37755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Our primary method for making the data available for a hypothetical user.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Visualize the data in JSON format.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2691605" cy="22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176100" y="12892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tuning in!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