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39518" y="1313895"/>
            <a:ext cx="1890944" cy="11008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60597" y="1313894"/>
            <a:ext cx="1890944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12</cp:revision>
  <dcterms:created xsi:type="dcterms:W3CDTF">2020-07-28T02:14:04Z</dcterms:created>
  <dcterms:modified xsi:type="dcterms:W3CDTF">2021-07-19T07:27:03Z</dcterms:modified>
</cp:coreProperties>
</file>