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林德熙逗比"/>
          <p:cNvSpPr/>
          <p:nvPr/>
        </p:nvSpPr>
        <p:spPr>
          <a:xfrm>
            <a:off x="3333403" y="2419004"/>
            <a:ext cx="3250276" cy="2385752"/>
          </a:xfrm>
          <a:custGeom>
            <a:avLst/>
            <a:gdLst/>
            <a:ahLst/>
            <a:rect l="7200000" t="0" r="0" b="0"/>
            <a:pathLst>
              <a:path w="3250276" h="2385752">
                <a:moveTo>
                  <a:pt x="0" y="881149"/>
                </a:moveTo>
                <a:lnTo>
                  <a:pt x="74815" y="2360814"/>
                </a:lnTo>
                <a:lnTo>
                  <a:pt x="3200400" y="2385752"/>
                </a:lnTo>
                <a:lnTo>
                  <a:pt x="3250276" y="0"/>
                </a:lnTo>
                <a:lnTo>
                  <a:pt x="0" y="8811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/>
            <a:r>
              <a:rPr lang="en-US" altLang="zh-CN">
                <a:ln w="0"/>
                <a:solidFill>
                  <a:schemeClr val="tx1"/>
                </a:solidFill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/>
  <cp:revision>6</cp:revision>
  <dcterms:created xsi:type="dcterms:W3CDTF">2020-07-28T02:14:04Z</dcterms:created>
  <dcterms:modified xsi:type="dcterms:W3CDTF">2021-02-01T08:34:00Z</dcterms:modified>
</cp:coreProperties>
</file>