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Relationship Id="rId6" Type="http://schemas.openxmlformats.org/officeDocument/2006/relationships/image" Target="../media/image02.png"/><Relationship Id="rId7" Type="http://schemas.openxmlformats.org/officeDocument/2006/relationships/image" Target="../media/image00.jpg"/><Relationship Id="rId8" Type="http://schemas.openxmlformats.org/officeDocument/2006/relationships/image" Target="../media/image01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60950" y="4813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hu">
                <a:latin typeface="Impact"/>
                <a:ea typeface="Impact"/>
                <a:cs typeface="Impact"/>
                <a:sym typeface="Impact"/>
              </a:rPr>
              <a:t>HTML &amp; CSS &amp; JS  SELF-LEARNING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1494816"/>
            <a:ext cx="8222100" cy="321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" sz="2000">
                <a:latin typeface="Times New Roman"/>
                <a:ea typeface="Times New Roman"/>
                <a:cs typeface="Times New Roman"/>
                <a:sym typeface="Times New Roman"/>
              </a:rPr>
              <a:t>We got an exercise to make a single website which contain theese technologies: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hu" sz="2000"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hu" sz="2000">
                <a:latin typeface="Times New Roman"/>
                <a:ea typeface="Times New Roman"/>
                <a:cs typeface="Times New Roman"/>
                <a:sym typeface="Times New Roman"/>
              </a:rPr>
              <a:t>HTML5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hu" sz="2000">
                <a:latin typeface="Times New Roman"/>
                <a:ea typeface="Times New Roman"/>
                <a:cs typeface="Times New Roman"/>
                <a:sym typeface="Times New Roman"/>
              </a:rPr>
              <a:t>CSS3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hu" sz="20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</a:p>
          <a:p>
            <a:pPr indent="-355600" lvl="0" marL="45720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hu" sz="2000">
                <a:latin typeface="Times New Roman"/>
                <a:ea typeface="Times New Roman"/>
                <a:cs typeface="Times New Roman"/>
                <a:sym typeface="Times New Roman"/>
              </a:rPr>
              <a:t>Responsive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460950" y="4813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hu">
                <a:latin typeface="Impact"/>
                <a:ea typeface="Impact"/>
                <a:cs typeface="Impact"/>
                <a:sym typeface="Impact"/>
              </a:rPr>
              <a:t>SOFTWARE FOR IMPLEMENTATION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598100" y="1494819"/>
            <a:ext cx="8222100" cy="11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" sz="2200">
                <a:latin typeface="Times New Roman"/>
                <a:ea typeface="Times New Roman"/>
                <a:cs typeface="Times New Roman"/>
                <a:sym typeface="Times New Roman"/>
              </a:rPr>
              <a:t>I wrote my code in Notepad++, because it’s very simple and it was suitable for the purpose.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02" y="2681025"/>
            <a:ext cx="3225995" cy="2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460950" y="4813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hu">
                <a:latin typeface="Impact"/>
                <a:ea typeface="Impact"/>
                <a:cs typeface="Impact"/>
                <a:sym typeface="Impact"/>
              </a:rPr>
              <a:t>SELF-LEARNING SOURCES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827" y="3941050"/>
            <a:ext cx="3181344" cy="8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850" y="2042325"/>
            <a:ext cx="2628300" cy="197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900" y="3670325"/>
            <a:ext cx="3109127" cy="8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012" y="1448097"/>
            <a:ext cx="3105975" cy="65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950" y="2635725"/>
            <a:ext cx="3265374" cy="65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6850" y="2642297"/>
            <a:ext cx="3265374" cy="77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848500" y="4765850"/>
            <a:ext cx="3447000" cy="3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 sz="1200">
                <a:latin typeface="Times New Roman"/>
                <a:ea typeface="Times New Roman"/>
                <a:cs typeface="Times New Roman"/>
                <a:sym typeface="Times New Roman"/>
              </a:rPr>
              <a:t>You can visit my site on: </a:t>
            </a:r>
            <a:r>
              <a:rPr b="1" lang="hu" sz="1200">
                <a:latin typeface="Times New Roman"/>
                <a:ea typeface="Times New Roman"/>
                <a:cs typeface="Times New Roman"/>
                <a:sym typeface="Times New Roman"/>
              </a:rPr>
              <a:t>https://kristof95.github.io/</a:t>
            </a: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