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827584" y="472514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4766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大厅服务器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4675" y="4766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比赛服务器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74675" y="2276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游戏服务器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99992" y="2276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游戏服务器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0"/>
            <a:endCxn id="5" idx="2"/>
          </p:cNvCxnSpPr>
          <p:nvPr/>
        </p:nvCxnSpPr>
        <p:spPr>
          <a:xfrm flipV="1">
            <a:off x="1284784" y="1391072"/>
            <a:ext cx="216024" cy="333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4" idx="0"/>
          </p:cNvCxnSpPr>
          <p:nvPr/>
        </p:nvCxnSpPr>
        <p:spPr>
          <a:xfrm flipH="1">
            <a:off x="1284784" y="1391072"/>
            <a:ext cx="216024" cy="3334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>
            <a:off x="1958008" y="933872"/>
            <a:ext cx="10166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3431875" y="1391072"/>
            <a:ext cx="0" cy="8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9" idx="0"/>
          </p:cNvCxnSpPr>
          <p:nvPr/>
        </p:nvCxnSpPr>
        <p:spPr>
          <a:xfrm>
            <a:off x="3889075" y="933872"/>
            <a:ext cx="1068117" cy="13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7"/>
          </p:cNvCxnSpPr>
          <p:nvPr/>
        </p:nvCxnSpPr>
        <p:spPr>
          <a:xfrm flipV="1">
            <a:off x="1608073" y="1391072"/>
            <a:ext cx="1366602" cy="34679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7" idx="2"/>
          </p:cNvCxnSpPr>
          <p:nvPr/>
        </p:nvCxnSpPr>
        <p:spPr>
          <a:xfrm flipV="1">
            <a:off x="1741984" y="3191272"/>
            <a:ext cx="1689891" cy="1991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5"/>
          </p:cNvCxnSpPr>
          <p:nvPr/>
        </p:nvCxnSpPr>
        <p:spPr>
          <a:xfrm flipV="1">
            <a:off x="1608073" y="3191272"/>
            <a:ext cx="3349119" cy="2314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9512" y="2276872"/>
            <a:ext cx="6336704" cy="336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2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2</cp:revision>
  <dcterms:created xsi:type="dcterms:W3CDTF">2016-04-21T07:58:44Z</dcterms:created>
  <dcterms:modified xsi:type="dcterms:W3CDTF">2016-04-21T08:15:16Z</dcterms:modified>
</cp:coreProperties>
</file>