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69" r:id="rId3"/>
    <p:sldId id="267" r:id="rId4"/>
    <p:sldId id="273" r:id="rId5"/>
    <p:sldId id="270" r:id="rId6"/>
    <p:sldId id="266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07E0F-B0E4-4FA4-99A7-8CFD531F2739}" v="8" dt="2024-11-25T20:38:09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nuel Busuman" userId="aa972838-016e-4382-8ceb-3981f86ad638" providerId="ADAL" clId="{10707E0F-B0E4-4FA4-99A7-8CFD531F2739}"/>
    <pc:docChg chg="undo custSel addSld delSld modSld">
      <pc:chgData name="Emmanuel Busuman" userId="aa972838-016e-4382-8ceb-3981f86ad638" providerId="ADAL" clId="{10707E0F-B0E4-4FA4-99A7-8CFD531F2739}" dt="2024-11-25T20:41:46.129" v="411" actId="1076"/>
      <pc:docMkLst>
        <pc:docMk/>
      </pc:docMkLst>
      <pc:sldChg chg="modSp mod">
        <pc:chgData name="Emmanuel Busuman" userId="aa972838-016e-4382-8ceb-3981f86ad638" providerId="ADAL" clId="{10707E0F-B0E4-4FA4-99A7-8CFD531F2739}" dt="2024-11-25T20:30:49.657" v="106" actId="1076"/>
        <pc:sldMkLst>
          <pc:docMk/>
          <pc:sldMk cId="2498291625" sldId="256"/>
        </pc:sldMkLst>
        <pc:spChg chg="mod">
          <ac:chgData name="Emmanuel Busuman" userId="aa972838-016e-4382-8ceb-3981f86ad638" providerId="ADAL" clId="{10707E0F-B0E4-4FA4-99A7-8CFD531F2739}" dt="2024-11-25T20:30:49.657" v="106" actId="1076"/>
          <ac:spMkLst>
            <pc:docMk/>
            <pc:sldMk cId="2498291625" sldId="256"/>
            <ac:spMk id="2" creationId="{00000000-0000-0000-0000-000000000000}"/>
          </ac:spMkLst>
        </pc:spChg>
        <pc:spChg chg="mod">
          <ac:chgData name="Emmanuel Busuman" userId="aa972838-016e-4382-8ceb-3981f86ad638" providerId="ADAL" clId="{10707E0F-B0E4-4FA4-99A7-8CFD531F2739}" dt="2024-11-25T20:26:58.732" v="55"/>
          <ac:spMkLst>
            <pc:docMk/>
            <pc:sldMk cId="2498291625" sldId="256"/>
            <ac:spMk id="3" creationId="{00000000-0000-0000-0000-000000000000}"/>
          </ac:spMkLst>
        </pc:spChg>
      </pc:sldChg>
      <pc:sldChg chg="modSp del mod">
        <pc:chgData name="Emmanuel Busuman" userId="aa972838-016e-4382-8ceb-3981f86ad638" providerId="ADAL" clId="{10707E0F-B0E4-4FA4-99A7-8CFD531F2739}" dt="2024-11-25T20:41:24.688" v="408" actId="47"/>
        <pc:sldMkLst>
          <pc:docMk/>
          <pc:sldMk cId="2201064154" sldId="259"/>
        </pc:sldMkLst>
        <pc:spChg chg="mod">
          <ac:chgData name="Emmanuel Busuman" userId="aa972838-016e-4382-8ceb-3981f86ad638" providerId="ADAL" clId="{10707E0F-B0E4-4FA4-99A7-8CFD531F2739}" dt="2024-11-25T20:30:08.361" v="98" actId="20577"/>
          <ac:spMkLst>
            <pc:docMk/>
            <pc:sldMk cId="2201064154" sldId="259"/>
            <ac:spMk id="2" creationId="{00000000-0000-0000-0000-000000000000}"/>
          </ac:spMkLst>
        </pc:spChg>
        <pc:spChg chg="mod">
          <ac:chgData name="Emmanuel Busuman" userId="aa972838-016e-4382-8ceb-3981f86ad638" providerId="ADAL" clId="{10707E0F-B0E4-4FA4-99A7-8CFD531F2739}" dt="2024-11-25T20:26:58.732" v="55"/>
          <ac:spMkLst>
            <pc:docMk/>
            <pc:sldMk cId="2201064154" sldId="259"/>
            <ac:spMk id="3" creationId="{00000000-0000-0000-0000-000000000000}"/>
          </ac:spMkLst>
        </pc:spChg>
      </pc:sldChg>
      <pc:sldChg chg="modSp del mod">
        <pc:chgData name="Emmanuel Busuman" userId="aa972838-016e-4382-8ceb-3981f86ad638" providerId="ADAL" clId="{10707E0F-B0E4-4FA4-99A7-8CFD531F2739}" dt="2024-11-25T20:29:38.496" v="93" actId="47"/>
        <pc:sldMkLst>
          <pc:docMk/>
          <pc:sldMk cId="319312215" sldId="265"/>
        </pc:sldMkLst>
        <pc:spChg chg="mod">
          <ac:chgData name="Emmanuel Busuman" userId="aa972838-016e-4382-8ceb-3981f86ad638" providerId="ADAL" clId="{10707E0F-B0E4-4FA4-99A7-8CFD531F2739}" dt="2024-11-25T20:26:58.850" v="56" actId="27636"/>
          <ac:spMkLst>
            <pc:docMk/>
            <pc:sldMk cId="319312215" sldId="265"/>
            <ac:spMk id="3" creationId="{00000000-0000-0000-0000-000000000000}"/>
          </ac:spMkLst>
        </pc:spChg>
      </pc:sldChg>
      <pc:sldChg chg="addSp modSp mod">
        <pc:chgData name="Emmanuel Busuman" userId="aa972838-016e-4382-8ceb-3981f86ad638" providerId="ADAL" clId="{10707E0F-B0E4-4FA4-99A7-8CFD531F2739}" dt="2024-11-25T20:29:32.964" v="92" actId="255"/>
        <pc:sldMkLst>
          <pc:docMk/>
          <pc:sldMk cId="907107010" sldId="266"/>
        </pc:sldMkLst>
        <pc:spChg chg="add mod">
          <ac:chgData name="Emmanuel Busuman" userId="aa972838-016e-4382-8ceb-3981f86ad638" providerId="ADAL" clId="{10707E0F-B0E4-4FA4-99A7-8CFD531F2739}" dt="2024-11-25T20:29:32.964" v="92" actId="255"/>
          <ac:spMkLst>
            <pc:docMk/>
            <pc:sldMk cId="907107010" sldId="266"/>
            <ac:spMk id="6" creationId="{211E0818-7813-123E-0B90-6959F940682C}"/>
          </ac:spMkLst>
        </pc:spChg>
        <pc:spChg chg="mod">
          <ac:chgData name="Emmanuel Busuman" userId="aa972838-016e-4382-8ceb-3981f86ad638" providerId="ADAL" clId="{10707E0F-B0E4-4FA4-99A7-8CFD531F2739}" dt="2024-11-25T19:20:02.169" v="3" actId="1036"/>
          <ac:spMkLst>
            <pc:docMk/>
            <pc:sldMk cId="907107010" sldId="266"/>
            <ac:spMk id="31" creationId="{F3A25088-0085-8E59-3C95-7F3470980C2C}"/>
          </ac:spMkLst>
        </pc:spChg>
        <pc:spChg chg="mod">
          <ac:chgData name="Emmanuel Busuman" userId="aa972838-016e-4382-8ceb-3981f86ad638" providerId="ADAL" clId="{10707E0F-B0E4-4FA4-99A7-8CFD531F2739}" dt="2024-11-25T20:28:02.674" v="72" actId="1076"/>
          <ac:spMkLst>
            <pc:docMk/>
            <pc:sldMk cId="907107010" sldId="266"/>
            <ac:spMk id="33" creationId="{2BE0A357-30A7-BA2E-DA6C-F4A108F29615}"/>
          </ac:spMkLst>
        </pc:spChg>
        <pc:spChg chg="mod">
          <ac:chgData name="Emmanuel Busuman" userId="aa972838-016e-4382-8ceb-3981f86ad638" providerId="ADAL" clId="{10707E0F-B0E4-4FA4-99A7-8CFD531F2739}" dt="2024-11-25T20:28:20.460" v="79" actId="1076"/>
          <ac:spMkLst>
            <pc:docMk/>
            <pc:sldMk cId="907107010" sldId="266"/>
            <ac:spMk id="35" creationId="{EF0AEE71-ECC9-0B75-DDDD-DF75B85E7B14}"/>
          </ac:spMkLst>
        </pc:spChg>
        <pc:spChg chg="mod">
          <ac:chgData name="Emmanuel Busuman" userId="aa972838-016e-4382-8ceb-3981f86ad638" providerId="ADAL" clId="{10707E0F-B0E4-4FA4-99A7-8CFD531F2739}" dt="2024-11-25T20:28:34.708" v="82" actId="14100"/>
          <ac:spMkLst>
            <pc:docMk/>
            <pc:sldMk cId="907107010" sldId="266"/>
            <ac:spMk id="43" creationId="{1567E3DE-EA6C-AA8B-14CC-219AF1C47BA2}"/>
          </ac:spMkLst>
        </pc:spChg>
        <pc:picChg chg="mod">
          <ac:chgData name="Emmanuel Busuman" userId="aa972838-016e-4382-8ceb-3981f86ad638" providerId="ADAL" clId="{10707E0F-B0E4-4FA4-99A7-8CFD531F2739}" dt="2024-11-25T19:19:58.724" v="2" actId="1036"/>
          <ac:picMkLst>
            <pc:docMk/>
            <pc:sldMk cId="907107010" sldId="266"/>
            <ac:picMk id="3" creationId="{353387AB-D23E-C3A8-2AC9-4BF1FC0D1CCD}"/>
          </ac:picMkLst>
        </pc:picChg>
        <pc:picChg chg="mod">
          <ac:chgData name="Emmanuel Busuman" userId="aa972838-016e-4382-8ceb-3981f86ad638" providerId="ADAL" clId="{10707E0F-B0E4-4FA4-99A7-8CFD531F2739}" dt="2024-11-25T20:29:07.159" v="85" actId="1076"/>
          <ac:picMkLst>
            <pc:docMk/>
            <pc:sldMk cId="907107010" sldId="266"/>
            <ac:picMk id="5" creationId="{6DC23396-7009-03F4-F2F0-E7754915B566}"/>
          </ac:picMkLst>
        </pc:picChg>
        <pc:picChg chg="mod">
          <ac:chgData name="Emmanuel Busuman" userId="aa972838-016e-4382-8ceb-3981f86ad638" providerId="ADAL" clId="{10707E0F-B0E4-4FA4-99A7-8CFD531F2739}" dt="2024-11-25T20:28:49.528" v="83" actId="1036"/>
          <ac:picMkLst>
            <pc:docMk/>
            <pc:sldMk cId="907107010" sldId="266"/>
            <ac:picMk id="9" creationId="{FB4ECE27-730C-0ED6-FEE4-3387896A7912}"/>
          </ac:picMkLst>
        </pc:picChg>
        <pc:picChg chg="mod">
          <ac:chgData name="Emmanuel Busuman" userId="aa972838-016e-4382-8ceb-3981f86ad638" providerId="ADAL" clId="{10707E0F-B0E4-4FA4-99A7-8CFD531F2739}" dt="2024-11-25T20:28:02.895" v="73" actId="1076"/>
          <ac:picMkLst>
            <pc:docMk/>
            <pc:sldMk cId="907107010" sldId="266"/>
            <ac:picMk id="10" creationId="{AA1AC215-3FEC-68EB-8CB6-B421E858E84E}"/>
          </ac:picMkLst>
        </pc:picChg>
        <pc:picChg chg="mod">
          <ac:chgData name="Emmanuel Busuman" userId="aa972838-016e-4382-8ceb-3981f86ad638" providerId="ADAL" clId="{10707E0F-B0E4-4FA4-99A7-8CFD531F2739}" dt="2024-11-25T20:28:03.103" v="74" actId="1076"/>
          <ac:picMkLst>
            <pc:docMk/>
            <pc:sldMk cId="907107010" sldId="266"/>
            <ac:picMk id="15" creationId="{73776EA0-68CE-34F3-7586-F07F1B4EDCBF}"/>
          </ac:picMkLst>
        </pc:picChg>
        <pc:picChg chg="mod">
          <ac:chgData name="Emmanuel Busuman" userId="aa972838-016e-4382-8ceb-3981f86ad638" providerId="ADAL" clId="{10707E0F-B0E4-4FA4-99A7-8CFD531F2739}" dt="2024-11-25T20:28:01.697" v="69" actId="1076"/>
          <ac:picMkLst>
            <pc:docMk/>
            <pc:sldMk cId="907107010" sldId="266"/>
            <ac:picMk id="20" creationId="{BC2B1236-7637-4F0E-9398-05A98DFBBFC7}"/>
          </ac:picMkLst>
        </pc:picChg>
      </pc:sldChg>
      <pc:sldChg chg="modSp mod">
        <pc:chgData name="Emmanuel Busuman" userId="aa972838-016e-4382-8ceb-3981f86ad638" providerId="ADAL" clId="{10707E0F-B0E4-4FA4-99A7-8CFD531F2739}" dt="2024-11-25T20:35:27.374" v="181" actId="15"/>
        <pc:sldMkLst>
          <pc:docMk/>
          <pc:sldMk cId="2745905053" sldId="267"/>
        </pc:sldMkLst>
        <pc:spChg chg="mod">
          <ac:chgData name="Emmanuel Busuman" userId="aa972838-016e-4382-8ceb-3981f86ad638" providerId="ADAL" clId="{10707E0F-B0E4-4FA4-99A7-8CFD531F2739}" dt="2024-11-25T20:30:33.208" v="103" actId="255"/>
          <ac:spMkLst>
            <pc:docMk/>
            <pc:sldMk cId="2745905053" sldId="267"/>
            <ac:spMk id="2" creationId="{F189D6FD-7A98-B2B4-C122-3990DDF0D53C}"/>
          </ac:spMkLst>
        </pc:spChg>
        <pc:spChg chg="mod">
          <ac:chgData name="Emmanuel Busuman" userId="aa972838-016e-4382-8ceb-3981f86ad638" providerId="ADAL" clId="{10707E0F-B0E4-4FA4-99A7-8CFD531F2739}" dt="2024-11-25T20:33:20.123" v="142" actId="1076"/>
          <ac:spMkLst>
            <pc:docMk/>
            <pc:sldMk cId="2745905053" sldId="267"/>
            <ac:spMk id="14" creationId="{5E2C1E21-5E3D-F197-3630-2092B818ACDA}"/>
          </ac:spMkLst>
        </pc:spChg>
        <pc:spChg chg="mod">
          <ac:chgData name="Emmanuel Busuman" userId="aa972838-016e-4382-8ceb-3981f86ad638" providerId="ADAL" clId="{10707E0F-B0E4-4FA4-99A7-8CFD531F2739}" dt="2024-11-25T20:33:24.161" v="144" actId="1076"/>
          <ac:spMkLst>
            <pc:docMk/>
            <pc:sldMk cId="2745905053" sldId="267"/>
            <ac:spMk id="16" creationId="{ECDE0314-B7DE-A7FC-7A47-163CE98BB332}"/>
          </ac:spMkLst>
        </pc:spChg>
        <pc:spChg chg="mod">
          <ac:chgData name="Emmanuel Busuman" userId="aa972838-016e-4382-8ceb-3981f86ad638" providerId="ADAL" clId="{10707E0F-B0E4-4FA4-99A7-8CFD531F2739}" dt="2024-11-25T20:33:30.211" v="146" actId="14100"/>
          <ac:spMkLst>
            <pc:docMk/>
            <pc:sldMk cId="2745905053" sldId="267"/>
            <ac:spMk id="18" creationId="{9893F213-6032-F552-DD71-D5D4FEFCC384}"/>
          </ac:spMkLst>
        </pc:spChg>
        <pc:spChg chg="mod">
          <ac:chgData name="Emmanuel Busuman" userId="aa972838-016e-4382-8ceb-3981f86ad638" providerId="ADAL" clId="{10707E0F-B0E4-4FA4-99A7-8CFD531F2739}" dt="2024-11-25T20:33:32.676" v="147" actId="1076"/>
          <ac:spMkLst>
            <pc:docMk/>
            <pc:sldMk cId="2745905053" sldId="267"/>
            <ac:spMk id="19" creationId="{318C489E-98C5-62A1-ECA7-9EB990F02FD9}"/>
          </ac:spMkLst>
        </pc:spChg>
        <pc:spChg chg="mod">
          <ac:chgData name="Emmanuel Busuman" userId="aa972838-016e-4382-8ceb-3981f86ad638" providerId="ADAL" clId="{10707E0F-B0E4-4FA4-99A7-8CFD531F2739}" dt="2024-11-25T20:33:37.955" v="148" actId="1076"/>
          <ac:spMkLst>
            <pc:docMk/>
            <pc:sldMk cId="2745905053" sldId="267"/>
            <ac:spMk id="20" creationId="{F2137077-1ABB-43DB-B924-9473AC18D136}"/>
          </ac:spMkLst>
        </pc:spChg>
        <pc:spChg chg="mod">
          <ac:chgData name="Emmanuel Busuman" userId="aa972838-016e-4382-8ceb-3981f86ad638" providerId="ADAL" clId="{10707E0F-B0E4-4FA4-99A7-8CFD531F2739}" dt="2024-11-25T20:33:48.201" v="150" actId="1076"/>
          <ac:spMkLst>
            <pc:docMk/>
            <pc:sldMk cId="2745905053" sldId="267"/>
            <ac:spMk id="21" creationId="{66BCF647-50BF-2F13-6A10-9613459B584C}"/>
          </ac:spMkLst>
        </pc:spChg>
        <pc:spChg chg="mod">
          <ac:chgData name="Emmanuel Busuman" userId="aa972838-016e-4382-8ceb-3981f86ad638" providerId="ADAL" clId="{10707E0F-B0E4-4FA4-99A7-8CFD531F2739}" dt="2024-11-25T20:35:27.374" v="181" actId="15"/>
          <ac:spMkLst>
            <pc:docMk/>
            <pc:sldMk cId="2745905053" sldId="267"/>
            <ac:spMk id="24" creationId="{0F4B883C-CB29-FACF-960A-F5B36C2B2D56}"/>
          </ac:spMkLst>
        </pc:spChg>
        <pc:spChg chg="mod">
          <ac:chgData name="Emmanuel Busuman" userId="aa972838-016e-4382-8ceb-3981f86ad638" providerId="ADAL" clId="{10707E0F-B0E4-4FA4-99A7-8CFD531F2739}" dt="2024-11-25T20:35:24.756" v="180" actId="15"/>
          <ac:spMkLst>
            <pc:docMk/>
            <pc:sldMk cId="2745905053" sldId="267"/>
            <ac:spMk id="26" creationId="{8998AB5A-0D0C-70B8-C4D7-E75ED57DD13A}"/>
          </ac:spMkLst>
        </pc:spChg>
        <pc:spChg chg="mod">
          <ac:chgData name="Emmanuel Busuman" userId="aa972838-016e-4382-8ceb-3981f86ad638" providerId="ADAL" clId="{10707E0F-B0E4-4FA4-99A7-8CFD531F2739}" dt="2024-11-25T20:35:21.609" v="179" actId="15"/>
          <ac:spMkLst>
            <pc:docMk/>
            <pc:sldMk cId="2745905053" sldId="267"/>
            <ac:spMk id="28" creationId="{3B08C0E3-1C88-807A-50EC-7E02E98EF24E}"/>
          </ac:spMkLst>
        </pc:spChg>
        <pc:spChg chg="mod">
          <ac:chgData name="Emmanuel Busuman" userId="aa972838-016e-4382-8ceb-3981f86ad638" providerId="ADAL" clId="{10707E0F-B0E4-4FA4-99A7-8CFD531F2739}" dt="2024-11-25T20:35:18.650" v="178" actId="15"/>
          <ac:spMkLst>
            <pc:docMk/>
            <pc:sldMk cId="2745905053" sldId="267"/>
            <ac:spMk id="30" creationId="{9DE92DFE-43B9-CE2A-F383-042DBFC36E44}"/>
          </ac:spMkLst>
        </pc:spChg>
        <pc:spChg chg="mod">
          <ac:chgData name="Emmanuel Busuman" userId="aa972838-016e-4382-8ceb-3981f86ad638" providerId="ADAL" clId="{10707E0F-B0E4-4FA4-99A7-8CFD531F2739}" dt="2024-11-25T20:35:14.175" v="177" actId="15"/>
          <ac:spMkLst>
            <pc:docMk/>
            <pc:sldMk cId="2745905053" sldId="267"/>
            <ac:spMk id="32" creationId="{2B8AD221-F190-8C7D-B020-6AAA99D75FBA}"/>
          </ac:spMkLst>
        </pc:spChg>
        <pc:spChg chg="mod">
          <ac:chgData name="Emmanuel Busuman" userId="aa972838-016e-4382-8ceb-3981f86ad638" providerId="ADAL" clId="{10707E0F-B0E4-4FA4-99A7-8CFD531F2739}" dt="2024-11-25T20:35:10.569" v="176" actId="15"/>
          <ac:spMkLst>
            <pc:docMk/>
            <pc:sldMk cId="2745905053" sldId="267"/>
            <ac:spMk id="34" creationId="{3964B8E6-3AF4-0282-295D-C3CAD8C5D1A2}"/>
          </ac:spMkLst>
        </pc:spChg>
        <pc:picChg chg="mod">
          <ac:chgData name="Emmanuel Busuman" userId="aa972838-016e-4382-8ceb-3981f86ad638" providerId="ADAL" clId="{10707E0F-B0E4-4FA4-99A7-8CFD531F2739}" dt="2024-11-25T20:33:21.785" v="143" actId="1076"/>
          <ac:picMkLst>
            <pc:docMk/>
            <pc:sldMk cId="2745905053" sldId="267"/>
            <ac:picMk id="3" creationId="{406700C9-98DA-5CC8-E04A-BEFB47E4B150}"/>
          </ac:picMkLst>
        </pc:picChg>
        <pc:picChg chg="mod">
          <ac:chgData name="Emmanuel Busuman" userId="aa972838-016e-4382-8ceb-3981f86ad638" providerId="ADAL" clId="{10707E0F-B0E4-4FA4-99A7-8CFD531F2739}" dt="2024-11-25T20:33:10.099" v="136" actId="1076"/>
          <ac:picMkLst>
            <pc:docMk/>
            <pc:sldMk cId="2745905053" sldId="267"/>
            <ac:picMk id="7" creationId="{0398F62D-03CD-9679-19BA-583B6F7B6DE7}"/>
          </ac:picMkLst>
        </pc:picChg>
        <pc:picChg chg="mod">
          <ac:chgData name="Emmanuel Busuman" userId="aa972838-016e-4382-8ceb-3981f86ad638" providerId="ADAL" clId="{10707E0F-B0E4-4FA4-99A7-8CFD531F2739}" dt="2024-11-25T20:33:12.108" v="137" actId="1076"/>
          <ac:picMkLst>
            <pc:docMk/>
            <pc:sldMk cId="2745905053" sldId="267"/>
            <ac:picMk id="8" creationId="{182A681C-1707-05C2-68B8-76B49CDD6265}"/>
          </ac:picMkLst>
        </pc:picChg>
        <pc:picChg chg="mod">
          <ac:chgData name="Emmanuel Busuman" userId="aa972838-016e-4382-8ceb-3981f86ad638" providerId="ADAL" clId="{10707E0F-B0E4-4FA4-99A7-8CFD531F2739}" dt="2024-11-25T20:33:14.880" v="138" actId="1076"/>
          <ac:picMkLst>
            <pc:docMk/>
            <pc:sldMk cId="2745905053" sldId="267"/>
            <ac:picMk id="9" creationId="{0A889B5A-F580-7A98-D457-116D07DED755}"/>
          </ac:picMkLst>
        </pc:picChg>
        <pc:picChg chg="mod">
          <ac:chgData name="Emmanuel Busuman" userId="aa972838-016e-4382-8ceb-3981f86ad638" providerId="ADAL" clId="{10707E0F-B0E4-4FA4-99A7-8CFD531F2739}" dt="2024-11-25T20:33:17.264" v="140" actId="1076"/>
          <ac:picMkLst>
            <pc:docMk/>
            <pc:sldMk cId="2745905053" sldId="267"/>
            <ac:picMk id="10" creationId="{C1487B03-D925-3C01-8EDD-C207876F1774}"/>
          </ac:picMkLst>
        </pc:picChg>
        <pc:picChg chg="mod">
          <ac:chgData name="Emmanuel Busuman" userId="aa972838-016e-4382-8ceb-3981f86ad638" providerId="ADAL" clId="{10707E0F-B0E4-4FA4-99A7-8CFD531F2739}" dt="2024-11-25T20:33:18.722" v="141" actId="1076"/>
          <ac:picMkLst>
            <pc:docMk/>
            <pc:sldMk cId="2745905053" sldId="267"/>
            <ac:picMk id="11" creationId="{B5C69A5D-C0C0-2F98-7886-4D3A53512BED}"/>
          </ac:picMkLst>
        </pc:picChg>
        <pc:picChg chg="mod">
          <ac:chgData name="Emmanuel Busuman" userId="aa972838-016e-4382-8ceb-3981f86ad638" providerId="ADAL" clId="{10707E0F-B0E4-4FA4-99A7-8CFD531F2739}" dt="2024-11-25T20:32:57.781" v="134" actId="14100"/>
          <ac:picMkLst>
            <pc:docMk/>
            <pc:sldMk cId="2745905053" sldId="267"/>
            <ac:picMk id="22" creationId="{1430527C-67D6-553F-5E60-A7467607A43A}"/>
          </ac:picMkLst>
        </pc:picChg>
      </pc:sldChg>
      <pc:sldChg chg="modSp mod">
        <pc:chgData name="Emmanuel Busuman" userId="aa972838-016e-4382-8ceb-3981f86ad638" providerId="ADAL" clId="{10707E0F-B0E4-4FA4-99A7-8CFD531F2739}" dt="2024-11-25T20:31:36.503" v="114" actId="1076"/>
        <pc:sldMkLst>
          <pc:docMk/>
          <pc:sldMk cId="117620464" sldId="268"/>
        </pc:sldMkLst>
        <pc:spChg chg="mod">
          <ac:chgData name="Emmanuel Busuman" userId="aa972838-016e-4382-8ceb-3981f86ad638" providerId="ADAL" clId="{10707E0F-B0E4-4FA4-99A7-8CFD531F2739}" dt="2024-11-25T20:31:36.503" v="114" actId="1076"/>
          <ac:spMkLst>
            <pc:docMk/>
            <pc:sldMk cId="117620464" sldId="268"/>
            <ac:spMk id="2" creationId="{5269BDE9-788D-A6DA-BBCB-96854A4C86B9}"/>
          </ac:spMkLst>
        </pc:spChg>
        <pc:picChg chg="mod">
          <ac:chgData name="Emmanuel Busuman" userId="aa972838-016e-4382-8ceb-3981f86ad638" providerId="ADAL" clId="{10707E0F-B0E4-4FA4-99A7-8CFD531F2739}" dt="2024-11-25T20:31:08.427" v="108" actId="207"/>
          <ac:picMkLst>
            <pc:docMk/>
            <pc:sldMk cId="117620464" sldId="268"/>
            <ac:picMk id="4" creationId="{7B2A92ED-EDF0-D33B-4A15-06BB4C52D231}"/>
          </ac:picMkLst>
        </pc:picChg>
        <pc:picChg chg="mod">
          <ac:chgData name="Emmanuel Busuman" userId="aa972838-016e-4382-8ceb-3981f86ad638" providerId="ADAL" clId="{10707E0F-B0E4-4FA4-99A7-8CFD531F2739}" dt="2024-11-25T20:31:03.901" v="107" actId="207"/>
          <ac:picMkLst>
            <pc:docMk/>
            <pc:sldMk cId="117620464" sldId="268"/>
            <ac:picMk id="5" creationId="{26E7B947-0013-FF56-1675-377E23EFBC47}"/>
          </ac:picMkLst>
        </pc:picChg>
        <pc:picChg chg="mod">
          <ac:chgData name="Emmanuel Busuman" userId="aa972838-016e-4382-8ceb-3981f86ad638" providerId="ADAL" clId="{10707E0F-B0E4-4FA4-99A7-8CFD531F2739}" dt="2024-11-25T20:31:12.815" v="109" actId="207"/>
          <ac:picMkLst>
            <pc:docMk/>
            <pc:sldMk cId="117620464" sldId="268"/>
            <ac:picMk id="6" creationId="{87267155-6636-E4A1-108E-96249FA5DDBB}"/>
          </ac:picMkLst>
        </pc:picChg>
        <pc:picChg chg="mod">
          <ac:chgData name="Emmanuel Busuman" userId="aa972838-016e-4382-8ceb-3981f86ad638" providerId="ADAL" clId="{10707E0F-B0E4-4FA4-99A7-8CFD531F2739}" dt="2024-11-25T20:31:17.639" v="110" actId="207"/>
          <ac:picMkLst>
            <pc:docMk/>
            <pc:sldMk cId="117620464" sldId="268"/>
            <ac:picMk id="7" creationId="{2982F4F9-9C01-76C3-CA73-522130A8E990}"/>
          </ac:picMkLst>
        </pc:picChg>
        <pc:picChg chg="mod">
          <ac:chgData name="Emmanuel Busuman" userId="aa972838-016e-4382-8ceb-3981f86ad638" providerId="ADAL" clId="{10707E0F-B0E4-4FA4-99A7-8CFD531F2739}" dt="2024-11-25T20:31:21.237" v="111" actId="207"/>
          <ac:picMkLst>
            <pc:docMk/>
            <pc:sldMk cId="117620464" sldId="268"/>
            <ac:picMk id="8" creationId="{3CA704F4-C51B-0DE4-6B96-F8FAB0DF848A}"/>
          </ac:picMkLst>
        </pc:picChg>
        <pc:picChg chg="mod">
          <ac:chgData name="Emmanuel Busuman" userId="aa972838-016e-4382-8ceb-3981f86ad638" providerId="ADAL" clId="{10707E0F-B0E4-4FA4-99A7-8CFD531F2739}" dt="2024-11-25T20:31:24.877" v="112" actId="207"/>
          <ac:picMkLst>
            <pc:docMk/>
            <pc:sldMk cId="117620464" sldId="268"/>
            <ac:picMk id="9" creationId="{AA4051EA-39DC-C525-F884-91AB94250821}"/>
          </ac:picMkLst>
        </pc:picChg>
        <pc:picChg chg="mod">
          <ac:chgData name="Emmanuel Busuman" userId="aa972838-016e-4382-8ceb-3981f86ad638" providerId="ADAL" clId="{10707E0F-B0E4-4FA4-99A7-8CFD531F2739}" dt="2024-11-25T20:31:29.582" v="113" actId="207"/>
          <ac:picMkLst>
            <pc:docMk/>
            <pc:sldMk cId="117620464" sldId="268"/>
            <ac:picMk id="10" creationId="{F54F8C96-6E7C-0CFA-6399-17540463479F}"/>
          </ac:picMkLst>
        </pc:picChg>
      </pc:sldChg>
      <pc:sldChg chg="modSp mod">
        <pc:chgData name="Emmanuel Busuman" userId="aa972838-016e-4382-8ceb-3981f86ad638" providerId="ADAL" clId="{10707E0F-B0E4-4FA4-99A7-8CFD531F2739}" dt="2024-11-25T20:41:46.129" v="411" actId="1076"/>
        <pc:sldMkLst>
          <pc:docMk/>
          <pc:sldMk cId="3456922766" sldId="269"/>
        </pc:sldMkLst>
        <pc:spChg chg="mod">
          <ac:chgData name="Emmanuel Busuman" userId="aa972838-016e-4382-8ceb-3981f86ad638" providerId="ADAL" clId="{10707E0F-B0E4-4FA4-99A7-8CFD531F2739}" dt="2024-11-25T20:41:41.006" v="410" actId="113"/>
          <ac:spMkLst>
            <pc:docMk/>
            <pc:sldMk cId="3456922766" sldId="269"/>
            <ac:spMk id="2" creationId="{00000000-0000-0000-0000-000000000000}"/>
          </ac:spMkLst>
        </pc:spChg>
        <pc:spChg chg="mod">
          <ac:chgData name="Emmanuel Busuman" userId="aa972838-016e-4382-8ceb-3981f86ad638" providerId="ADAL" clId="{10707E0F-B0E4-4FA4-99A7-8CFD531F2739}" dt="2024-11-25T20:41:46.129" v="411" actId="1076"/>
          <ac:spMkLst>
            <pc:docMk/>
            <pc:sldMk cId="3456922766" sldId="269"/>
            <ac:spMk id="3" creationId="{00000000-0000-0000-0000-000000000000}"/>
          </ac:spMkLst>
        </pc:spChg>
      </pc:sldChg>
      <pc:sldChg chg="modSp mod">
        <pc:chgData name="Emmanuel Busuman" userId="aa972838-016e-4382-8ceb-3981f86ad638" providerId="ADAL" clId="{10707E0F-B0E4-4FA4-99A7-8CFD531F2739}" dt="2024-11-25T20:30:01.814" v="95" actId="255"/>
        <pc:sldMkLst>
          <pc:docMk/>
          <pc:sldMk cId="2882257206" sldId="270"/>
        </pc:sldMkLst>
        <pc:spChg chg="mod">
          <ac:chgData name="Emmanuel Busuman" userId="aa972838-016e-4382-8ceb-3981f86ad638" providerId="ADAL" clId="{10707E0F-B0E4-4FA4-99A7-8CFD531F2739}" dt="2024-11-25T20:30:01.814" v="95" actId="255"/>
          <ac:spMkLst>
            <pc:docMk/>
            <pc:sldMk cId="2882257206" sldId="270"/>
            <ac:spMk id="2" creationId="{00000000-0000-0000-0000-000000000000}"/>
          </ac:spMkLst>
        </pc:spChg>
        <pc:spChg chg="mod">
          <ac:chgData name="Emmanuel Busuman" userId="aa972838-016e-4382-8ceb-3981f86ad638" providerId="ADAL" clId="{10707E0F-B0E4-4FA4-99A7-8CFD531F2739}" dt="2024-11-25T20:29:55.954" v="94" actId="255"/>
          <ac:spMkLst>
            <pc:docMk/>
            <pc:sldMk cId="2882257206" sldId="270"/>
            <ac:spMk id="3" creationId="{00000000-0000-0000-0000-000000000000}"/>
          </ac:spMkLst>
        </pc:spChg>
      </pc:sldChg>
      <pc:sldChg chg="new del">
        <pc:chgData name="Emmanuel Busuman" userId="aa972838-016e-4382-8ceb-3981f86ad638" providerId="ADAL" clId="{10707E0F-B0E4-4FA4-99A7-8CFD531F2739}" dt="2024-11-25T20:36:44.078" v="184" actId="47"/>
        <pc:sldMkLst>
          <pc:docMk/>
          <pc:sldMk cId="3914930939" sldId="271"/>
        </pc:sldMkLst>
      </pc:sldChg>
      <pc:sldChg chg="addSp delSp modSp add mod">
        <pc:chgData name="Emmanuel Busuman" userId="aa972838-016e-4382-8ceb-3981f86ad638" providerId="ADAL" clId="{10707E0F-B0E4-4FA4-99A7-8CFD531F2739}" dt="2024-11-25T20:41:19.223" v="407" actId="1076"/>
        <pc:sldMkLst>
          <pc:docMk/>
          <pc:sldMk cId="1501093558" sldId="273"/>
        </pc:sldMkLst>
        <pc:spChg chg="add mod">
          <ac:chgData name="Emmanuel Busuman" userId="aa972838-016e-4382-8ceb-3981f86ad638" providerId="ADAL" clId="{10707E0F-B0E4-4FA4-99A7-8CFD531F2739}" dt="2024-11-25T20:41:10.078" v="404" actId="1076"/>
          <ac:spMkLst>
            <pc:docMk/>
            <pc:sldMk cId="1501093558" sldId="273"/>
            <ac:spMk id="3" creationId="{5D3ED94B-D503-F471-E5A2-478C4B3D3B89}"/>
          </ac:spMkLst>
        </pc:spChg>
        <pc:spChg chg="del mod">
          <ac:chgData name="Emmanuel Busuman" userId="aa972838-016e-4382-8ceb-3981f86ad638" providerId="ADAL" clId="{10707E0F-B0E4-4FA4-99A7-8CFD531F2739}" dt="2024-11-25T20:40:44.627" v="396" actId="478"/>
          <ac:spMkLst>
            <pc:docMk/>
            <pc:sldMk cId="1501093558" sldId="273"/>
            <ac:spMk id="10" creationId="{08BC8B91-3C72-7BBE-0287-FD8677FC816B}"/>
          </ac:spMkLst>
        </pc:spChg>
        <pc:spChg chg="mod">
          <ac:chgData name="Emmanuel Busuman" userId="aa972838-016e-4382-8ceb-3981f86ad638" providerId="ADAL" clId="{10707E0F-B0E4-4FA4-99A7-8CFD531F2739}" dt="2024-11-25T20:39:46.520" v="338" actId="1076"/>
          <ac:spMkLst>
            <pc:docMk/>
            <pc:sldMk cId="1501093558" sldId="273"/>
            <ac:spMk id="13" creationId="{83310193-0F47-1F58-821B-83AE42D66687}"/>
          </ac:spMkLst>
        </pc:spChg>
        <pc:spChg chg="mod">
          <ac:chgData name="Emmanuel Busuman" userId="aa972838-016e-4382-8ceb-3981f86ad638" providerId="ADAL" clId="{10707E0F-B0E4-4FA4-99A7-8CFD531F2739}" dt="2024-11-25T20:40:08.452" v="367" actId="20577"/>
          <ac:spMkLst>
            <pc:docMk/>
            <pc:sldMk cId="1501093558" sldId="273"/>
            <ac:spMk id="14" creationId="{7C74BDE0-7922-8547-CEC0-4DD71FE67566}"/>
          </ac:spMkLst>
        </pc:spChg>
        <pc:spChg chg="mod">
          <ac:chgData name="Emmanuel Busuman" userId="aa972838-016e-4382-8ceb-3981f86ad638" providerId="ADAL" clId="{10707E0F-B0E4-4FA4-99A7-8CFD531F2739}" dt="2024-11-25T20:40:54.002" v="399" actId="1076"/>
          <ac:spMkLst>
            <pc:docMk/>
            <pc:sldMk cId="1501093558" sldId="273"/>
            <ac:spMk id="16" creationId="{21F31279-394C-6897-9F00-B9E70649B224}"/>
          </ac:spMkLst>
        </pc:spChg>
        <pc:spChg chg="mod">
          <ac:chgData name="Emmanuel Busuman" userId="aa972838-016e-4382-8ceb-3981f86ad638" providerId="ADAL" clId="{10707E0F-B0E4-4FA4-99A7-8CFD531F2739}" dt="2024-11-25T20:41:01.234" v="402" actId="1076"/>
          <ac:spMkLst>
            <pc:docMk/>
            <pc:sldMk cId="1501093558" sldId="273"/>
            <ac:spMk id="17" creationId="{266E7B30-14AE-C1B5-F565-D6FCBE29B5D9}"/>
          </ac:spMkLst>
        </pc:spChg>
        <pc:spChg chg="mod">
          <ac:chgData name="Emmanuel Busuman" userId="aa972838-016e-4382-8ceb-3981f86ad638" providerId="ADAL" clId="{10707E0F-B0E4-4FA4-99A7-8CFD531F2739}" dt="2024-11-25T20:40:49.961" v="398" actId="1076"/>
          <ac:spMkLst>
            <pc:docMk/>
            <pc:sldMk cId="1501093558" sldId="273"/>
            <ac:spMk id="26" creationId="{42A9D982-6485-39B3-103B-FDD83ADEBC87}"/>
          </ac:spMkLst>
        </pc:spChg>
        <pc:spChg chg="mod">
          <ac:chgData name="Emmanuel Busuman" userId="aa972838-016e-4382-8ceb-3981f86ad638" providerId="ADAL" clId="{10707E0F-B0E4-4FA4-99A7-8CFD531F2739}" dt="2024-11-25T20:41:17.465" v="406" actId="1076"/>
          <ac:spMkLst>
            <pc:docMk/>
            <pc:sldMk cId="1501093558" sldId="273"/>
            <ac:spMk id="27" creationId="{CFF5F89E-A570-CCAE-ECF5-88E0B4D08D1D}"/>
          </ac:spMkLst>
        </pc:spChg>
        <pc:picChg chg="add mod">
          <ac:chgData name="Emmanuel Busuman" userId="aa972838-016e-4382-8ceb-3981f86ad638" providerId="ADAL" clId="{10707E0F-B0E4-4FA4-99A7-8CFD531F2739}" dt="2024-11-25T20:41:06.851" v="403" actId="1076"/>
          <ac:picMkLst>
            <pc:docMk/>
            <pc:sldMk cId="1501093558" sldId="273"/>
            <ac:picMk id="2" creationId="{DE872716-FBFE-0011-50CE-5DE46D3E545C}"/>
          </ac:picMkLst>
        </pc:picChg>
        <pc:picChg chg="mod">
          <ac:chgData name="Emmanuel Busuman" userId="aa972838-016e-4382-8ceb-3981f86ad638" providerId="ADAL" clId="{10707E0F-B0E4-4FA4-99A7-8CFD531F2739}" dt="2024-11-25T20:41:19.223" v="407" actId="1076"/>
          <ac:picMkLst>
            <pc:docMk/>
            <pc:sldMk cId="1501093558" sldId="273"/>
            <ac:picMk id="19" creationId="{C817C803-D1E0-D52D-D3BB-72D1844B664F}"/>
          </ac:picMkLst>
        </pc:picChg>
        <pc:picChg chg="mod">
          <ac:chgData name="Emmanuel Busuman" userId="aa972838-016e-4382-8ceb-3981f86ad638" providerId="ADAL" clId="{10707E0F-B0E4-4FA4-99A7-8CFD531F2739}" dt="2024-11-25T20:39:47.574" v="339" actId="1076"/>
          <ac:picMkLst>
            <pc:docMk/>
            <pc:sldMk cId="1501093558" sldId="273"/>
            <ac:picMk id="22" creationId="{B231085E-316D-E312-607E-8A05D5BE2725}"/>
          </ac:picMkLst>
        </pc:picChg>
        <pc:picChg chg="del">
          <ac:chgData name="Emmanuel Busuman" userId="aa972838-016e-4382-8ceb-3981f86ad638" providerId="ADAL" clId="{10707E0F-B0E4-4FA4-99A7-8CFD531F2739}" dt="2024-11-25T20:40:41.150" v="394" actId="478"/>
          <ac:picMkLst>
            <pc:docMk/>
            <pc:sldMk cId="1501093558" sldId="273"/>
            <ac:picMk id="23" creationId="{226EB947-1EB2-B559-14EF-EC363FB22C8E}"/>
          </ac:picMkLst>
        </pc:picChg>
        <pc:picChg chg="mod">
          <ac:chgData name="Emmanuel Busuman" userId="aa972838-016e-4382-8ceb-3981f86ad638" providerId="ADAL" clId="{10707E0F-B0E4-4FA4-99A7-8CFD531F2739}" dt="2024-11-25T20:40:58.279" v="401" actId="1076"/>
          <ac:picMkLst>
            <pc:docMk/>
            <pc:sldMk cId="1501093558" sldId="273"/>
            <ac:picMk id="24" creationId="{A998CD11-B698-01CE-753D-2985C2CADFA8}"/>
          </ac:picMkLst>
        </pc:picChg>
        <pc:picChg chg="mod">
          <ac:chgData name="Emmanuel Busuman" userId="aa972838-016e-4382-8ceb-3981f86ad638" providerId="ADAL" clId="{10707E0F-B0E4-4FA4-99A7-8CFD531F2739}" dt="2024-11-25T20:40:55.637" v="400" actId="1076"/>
          <ac:picMkLst>
            <pc:docMk/>
            <pc:sldMk cId="1501093558" sldId="273"/>
            <ac:picMk id="25" creationId="{FEA6A459-6837-E2D5-0A3D-58925A629E0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49D500-4203-EC1A-4185-D21F25112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348B99-B92C-07B4-3927-ED3356A04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36E56E-6343-10DC-8189-B429FE8B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66B34D-67D3-922E-4E42-62D13970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10047C-1E0B-FEFA-2530-CBE2161E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CD901E-98DA-E05E-A839-D7BAF45A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CB4B61D-8D1E-3B3D-B143-51D4C51DE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86DDE4-7050-AE4F-2538-9B9F3D416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5E27BB-8E46-5E00-88DD-B0C5FD44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29F516-52BC-D3AF-6100-D19646EC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5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2469DC0-1078-EFC6-DC42-1CA050E65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F683574-215A-A552-33B0-770B6A867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7BFD63-84D8-EF17-C682-37F692A7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76F43A-802F-C20C-F668-6D0D28AE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6C7547-ABEA-51A1-4786-E83BDFDD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2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074FCB-9C31-8771-C053-5C365882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4AD277-E304-49CD-098B-944A55D9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2A17E5-485D-9A71-4F6A-EF5374AD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5E053F-1C7C-CFA5-6C7D-69DDB394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7FB77F-A2B5-0A82-697A-BB656320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2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5C0595-D7CC-72FE-D237-B00BAC09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37AAD29-7DCF-99A6-8AE9-8DC428BC1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F2282B-88AC-2B5D-62F1-8B7A30D9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A51F03-701A-4449-A246-8B526DE3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F02B4E-FD71-1B62-71B0-DE1821D6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2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FF19AA-203C-69B3-BF3F-D5C3DE39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2CDD1F-4F1D-3BE4-E8E1-75D63048E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DBCDDA8-4084-86FF-5939-21AB42181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DE92A6-8F4A-7B74-8A05-77794AB4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1278AA3-4409-74BA-217E-55BB16DC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FB9C2E1-C48C-42CB-2306-71CE3A02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9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7393D6-5F95-C9D5-8D6A-828CCABD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C7ECFC3-4562-7118-34CE-18C9D117E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87D1241-CF35-8C60-D559-8F8422C6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940246B-49E3-B78F-0BE6-E1C1703C7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E9AFD19-7770-6235-EA5F-FC562CAF5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9589861-5873-D14B-4099-4ED7847D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50BF2C9-C6DE-3D33-80C5-0CB7E907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B3D3231-CD2B-F1C5-9EC9-61E06620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5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DF20E1-EF1F-1E35-0009-4184B4DD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511CDD-01E0-A92F-B85A-38C2DBA09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2E8E6A2-0732-B0A3-FF73-19300441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381D07A-2DE5-5ECB-E151-9B600A91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5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960E371-BDA4-19C8-6002-10A3CEF5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A976BB3-0C8E-9E85-6407-D93F7248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BB4BF72-F8AF-1F54-A538-AC0E0331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3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15D3C2-5D3C-15C4-50CF-5518C240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18DD2A-EF27-BDF6-CB84-671C109A8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FBD8F6F-FA81-5933-4030-9B5A7E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212CC6A-4843-5930-933E-3A242A6C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7B3D1C7-FEB1-14C8-4C6F-DD291632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F05087B-1904-CC69-6C8B-F5FF91A3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3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80F2FF-7B76-C1D4-D0E7-BA8E5F3C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03D57C-5881-E383-A9D1-105FA18FE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569A223-E12B-28A9-8D7C-EA90FFA17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300FC0-DB08-FA6B-0FA0-835AE1D9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88F2C45-CDF6-69A7-8327-B101090A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20B73FA-1C6B-CB27-547C-CB38C96A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3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06D86F0-ED98-FFAC-BE39-27C67C770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C2F75D-4731-37CC-027C-B17FEB196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715300-135F-E863-63D8-43CB04953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823E4A-3E94-D873-6C8D-1CADCFB71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1A5C73-6902-02B5-8FF6-D083B8F1F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5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1.sv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4414" y="1180452"/>
            <a:ext cx="8278562" cy="2794672"/>
          </a:xfrm>
        </p:spPr>
        <p:txBody>
          <a:bodyPr/>
          <a:lstStyle/>
          <a:p>
            <a:r>
              <a:rPr lang="en-ZW" dirty="0"/>
              <a:t>FEDERAL DATA STRATEGY (FDS) POLICY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W" dirty="0"/>
          </a:p>
          <a:p>
            <a:endParaRPr lang="en-ZW" dirty="0"/>
          </a:p>
          <a:p>
            <a:endParaRPr lang="en-ZW" dirty="0"/>
          </a:p>
          <a:p>
            <a:endParaRPr lang="en-ZW" dirty="0"/>
          </a:p>
          <a:p>
            <a:endParaRPr lang="en-ZW" dirty="0"/>
          </a:p>
          <a:p>
            <a:endParaRPr lang="en-ZW" dirty="0"/>
          </a:p>
          <a:p>
            <a:endParaRPr lang="en-ZW" dirty="0"/>
          </a:p>
          <a:p>
            <a:endParaRPr lang="en-ZW" dirty="0"/>
          </a:p>
          <a:p>
            <a:endParaRPr lang="en-ZW" dirty="0"/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49829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36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ZW" sz="3600" b="1" dirty="0"/>
              <a:t>Federal Data Strategy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166" y="169622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ZW" dirty="0"/>
          </a:p>
          <a:p>
            <a:pPr>
              <a:buFont typeface="Arial" panose="020B0604020202020204" pitchFamily="34" charset="0"/>
              <a:buChar char="•"/>
            </a:pPr>
            <a:r>
              <a:rPr lang="en-ZW" sz="2400" dirty="0"/>
              <a:t>Key objectives of the policy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W" sz="2400" dirty="0"/>
              <a:t>Impact of Federal Data Strategy (FDS) on Data Management and Governance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W" sz="2400" dirty="0"/>
              <a:t>How FDS relates to the Broader Federal Data Strategy or Governance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W" sz="2400" dirty="0"/>
              <a:t>Potential Challenges or Considerations for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45692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06700C9-98DA-5CC8-E04A-BEFB47E4B15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795703">
            <a:off x="1729466" y="1288537"/>
            <a:ext cx="1633870" cy="11217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89D6FD-7A98-B2B4-C122-3990DDF0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17" y="29638"/>
            <a:ext cx="10515600" cy="1325563"/>
          </a:xfrm>
        </p:spPr>
        <p:txBody>
          <a:bodyPr>
            <a:normAutofit/>
          </a:bodyPr>
          <a:lstStyle/>
          <a:p>
            <a:r>
              <a:rPr lang="en-ZW" sz="4000" dirty="0"/>
              <a:t>Key Objectives of the Policy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398F62D-03CD-9679-19BA-583B6F7B6D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4980120">
            <a:off x="2812957" y="2217358"/>
            <a:ext cx="1766955" cy="12131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82A681C-1707-05C2-68B8-76B49CDD626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8997743">
            <a:off x="2589243" y="3865389"/>
            <a:ext cx="1633870" cy="1121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A889B5A-F580-7A98-D457-116D07DED75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2414407">
            <a:off x="1091594" y="4507766"/>
            <a:ext cx="1633870" cy="11217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1487B03-D925-3C01-8EDD-C207876F177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5553302">
            <a:off x="-168856" y="3277470"/>
            <a:ext cx="1633870" cy="11217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5C69A5D-C0C0-2F98-7886-4D3A53512B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9561921">
            <a:off x="151136" y="1732051"/>
            <a:ext cx="1633870" cy="11217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E2C1E21-5E3D-F197-3630-2092B818ACDA}"/>
              </a:ext>
            </a:extLst>
          </p:cNvPr>
          <p:cNvSpPr txBox="1"/>
          <p:nvPr/>
        </p:nvSpPr>
        <p:spPr>
          <a:xfrm>
            <a:off x="2241125" y="1648853"/>
            <a:ext cx="101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900" b="1" dirty="0"/>
              <a:t>Data as a strategic asset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CDE0314-B7DE-A7FC-7A47-163CE98BB332}"/>
              </a:ext>
            </a:extLst>
          </p:cNvPr>
          <p:cNvSpPr txBox="1"/>
          <p:nvPr/>
        </p:nvSpPr>
        <p:spPr>
          <a:xfrm rot="5041714">
            <a:off x="3005148" y="2936099"/>
            <a:ext cx="131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900" b="1" dirty="0"/>
              <a:t>Governance and Management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893F213-6032-F552-DD71-D5D4FEFCC384}"/>
              </a:ext>
            </a:extLst>
          </p:cNvPr>
          <p:cNvSpPr txBox="1"/>
          <p:nvPr/>
        </p:nvSpPr>
        <p:spPr>
          <a:xfrm rot="19165183">
            <a:off x="2683677" y="4284006"/>
            <a:ext cx="115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900" b="1" dirty="0"/>
              <a:t>Data Infrastructure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18C489E-98C5-62A1-ECA7-9EB990F02FD9}"/>
              </a:ext>
            </a:extLst>
          </p:cNvPr>
          <p:cNvSpPr txBox="1"/>
          <p:nvPr/>
        </p:nvSpPr>
        <p:spPr>
          <a:xfrm>
            <a:off x="1156937" y="4842056"/>
            <a:ext cx="11833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900" b="1" dirty="0"/>
              <a:t>Data Accessibility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2137077-1ABB-43DB-B924-9473AC18D136}"/>
              </a:ext>
            </a:extLst>
          </p:cNvPr>
          <p:cNvSpPr txBox="1"/>
          <p:nvPr/>
        </p:nvSpPr>
        <p:spPr>
          <a:xfrm rot="3310781">
            <a:off x="199170" y="347218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900" b="1" dirty="0"/>
              <a:t>Collaborative</a:t>
            </a:r>
          </a:p>
          <a:p>
            <a:r>
              <a:rPr lang="en-ZW" sz="900" b="1" dirty="0"/>
              <a:t> Approach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6BCF647-50BF-2F13-6A10-9613459B584C}"/>
              </a:ext>
            </a:extLst>
          </p:cNvPr>
          <p:cNvSpPr txBox="1"/>
          <p:nvPr/>
        </p:nvSpPr>
        <p:spPr>
          <a:xfrm rot="19472692">
            <a:off x="615432" y="2002062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900" b="1" dirty="0"/>
              <a:t>Data Capacity</a:t>
            </a:r>
          </a:p>
          <a:p>
            <a:r>
              <a:rPr lang="en-ZW" sz="900" b="1" dirty="0"/>
              <a:t> Building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1430527C-67D6-553F-5E60-A7467607A43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25710" y="1095555"/>
            <a:ext cx="1744129" cy="54347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F4B883C-CB29-FACF-960A-F5B36C2B2D56}"/>
              </a:ext>
            </a:extLst>
          </p:cNvPr>
          <p:cNvSpPr txBox="1"/>
          <p:nvPr/>
        </p:nvSpPr>
        <p:spPr>
          <a:xfrm>
            <a:off x="6331883" y="1026584"/>
            <a:ext cx="6605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b="1" dirty="0"/>
              <a:t>1.Data as a strategic Asset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W" sz="1200" dirty="0"/>
              <a:t>Leverage data for national decision making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W" sz="1200" dirty="0"/>
              <a:t>Improve government effectiveness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W" sz="1200" dirty="0"/>
              <a:t>Enhance public service delivery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998AB5A-0D0C-70B8-C4D7-E75ED57DD13A}"/>
              </a:ext>
            </a:extLst>
          </p:cNvPr>
          <p:cNvSpPr txBox="1"/>
          <p:nvPr/>
        </p:nvSpPr>
        <p:spPr>
          <a:xfrm>
            <a:off x="6331883" y="1947726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W" sz="1200" b="1" dirty="0"/>
              <a:t>2.Governance and Management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W" sz="1200" dirty="0"/>
              <a:t>Establish clear data governance frameworks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W" sz="1200" dirty="0"/>
              <a:t>Define agency data responsibilities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W" sz="1200" dirty="0"/>
              <a:t>Create standardised management practices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B08C0E3-1C88-807A-50EC-7E02E98EF24E}"/>
              </a:ext>
            </a:extLst>
          </p:cNvPr>
          <p:cNvSpPr txBox="1"/>
          <p:nvPr/>
        </p:nvSpPr>
        <p:spPr>
          <a:xfrm>
            <a:off x="6331883" y="2900174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dirty="0"/>
              <a:t>3.Data Infrastructure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sz="1200" dirty="0"/>
              <a:t>Modernise data systems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sz="1200" dirty="0"/>
              <a:t>Improve interoperability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sz="1200" dirty="0"/>
              <a:t>Standardise data formats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DE92DFE-43B9-CE2A-F383-042DBFC36E44}"/>
              </a:ext>
            </a:extLst>
          </p:cNvPr>
          <p:cNvSpPr txBox="1"/>
          <p:nvPr/>
        </p:nvSpPr>
        <p:spPr>
          <a:xfrm>
            <a:off x="6440754" y="3731171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W" sz="1200" b="1" dirty="0"/>
              <a:t>4.Data Accessibility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W" sz="1200" dirty="0"/>
              <a:t>Make government data publicly available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W" sz="1200" dirty="0"/>
              <a:t>Create user friendly data platforms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W" sz="1200" dirty="0"/>
              <a:t>Support open data initiatives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B8AD221-F190-8C7D-B020-6AAA99D75FBA}"/>
              </a:ext>
            </a:extLst>
          </p:cNvPr>
          <p:cNvSpPr txBox="1"/>
          <p:nvPr/>
        </p:nvSpPr>
        <p:spPr>
          <a:xfrm>
            <a:off x="6331883" y="4746587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W" sz="1200" b="1" dirty="0"/>
              <a:t>5.Data Capacity Building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W" sz="1200" dirty="0"/>
              <a:t>Develop data literacy across agencies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W" sz="1200" dirty="0"/>
              <a:t>Train workforce in data skills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W" sz="1200" dirty="0"/>
              <a:t>Support data science capabilities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964B8E6-3AF4-0282-295D-C3CAD8C5D1A2}"/>
              </a:ext>
            </a:extLst>
          </p:cNvPr>
          <p:cNvSpPr txBox="1"/>
          <p:nvPr/>
        </p:nvSpPr>
        <p:spPr>
          <a:xfrm>
            <a:off x="6331883" y="5699326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W" sz="1200" b="1" dirty="0"/>
              <a:t>6.Collaborative Approach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W" sz="1200" dirty="0"/>
              <a:t>Encourage cross agency cooperation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W" sz="1200" dirty="0"/>
              <a:t>Share best practices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W" sz="1200" dirty="0"/>
              <a:t>Develop unified data strategies</a:t>
            </a:r>
          </a:p>
        </p:txBody>
      </p:sp>
    </p:spTree>
    <p:extLst>
      <p:ext uri="{BB962C8B-B14F-4D97-AF65-F5344CB8AC3E}">
        <p14:creationId xmlns:p14="http://schemas.microsoft.com/office/powerpoint/2010/main" val="274590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CB2956A-A439-B333-4633-D94384CFFB18}"/>
              </a:ext>
            </a:extLst>
          </p:cNvPr>
          <p:cNvSpPr txBox="1"/>
          <p:nvPr/>
        </p:nvSpPr>
        <p:spPr>
          <a:xfrm>
            <a:off x="1511778" y="603255"/>
            <a:ext cx="80980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W" sz="2800" b="1" dirty="0"/>
              <a:t>Impact on Data Management and Governance</a:t>
            </a:r>
            <a:endParaRPr lang="en-US" sz="2800" dirty="0"/>
          </a:p>
        </p:txBody>
      </p:sp>
      <p:sp>
        <p:nvSpPr>
          <p:cNvPr id="11" name="Subtitle 5">
            <a:extLst>
              <a:ext uri="{FF2B5EF4-FFF2-40B4-BE49-F238E27FC236}">
                <a16:creationId xmlns:a16="http://schemas.microsoft.com/office/drawing/2014/main" xmlns="" id="{320A9F73-D03E-2BD9-5124-42304F572A1F}"/>
              </a:ext>
            </a:extLst>
          </p:cNvPr>
          <p:cNvSpPr txBox="1">
            <a:spLocks/>
          </p:cNvSpPr>
          <p:nvPr/>
        </p:nvSpPr>
        <p:spPr>
          <a:xfrm>
            <a:off x="7315697" y="2432029"/>
            <a:ext cx="2899509" cy="41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Integrity Preservation </a:t>
            </a:r>
          </a:p>
        </p:txBody>
      </p:sp>
      <p:sp>
        <p:nvSpPr>
          <p:cNvPr id="13" name="Subtitle 5">
            <a:extLst>
              <a:ext uri="{FF2B5EF4-FFF2-40B4-BE49-F238E27FC236}">
                <a16:creationId xmlns:a16="http://schemas.microsoft.com/office/drawing/2014/main" xmlns="" id="{83310193-0F47-1F58-821B-83AE42D66687}"/>
              </a:ext>
            </a:extLst>
          </p:cNvPr>
          <p:cNvSpPr txBox="1">
            <a:spLocks/>
          </p:cNvSpPr>
          <p:nvPr/>
        </p:nvSpPr>
        <p:spPr>
          <a:xfrm>
            <a:off x="3827751" y="2476427"/>
            <a:ext cx="4017882" cy="41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Organizational Transformation </a:t>
            </a:r>
          </a:p>
        </p:txBody>
      </p:sp>
      <p:sp>
        <p:nvSpPr>
          <p:cNvPr id="14" name="Subtitle 5">
            <a:extLst>
              <a:ext uri="{FF2B5EF4-FFF2-40B4-BE49-F238E27FC236}">
                <a16:creationId xmlns:a16="http://schemas.microsoft.com/office/drawing/2014/main" xmlns="" id="{7C74BDE0-7922-8547-CEC0-4DD71FE67566}"/>
              </a:ext>
            </a:extLst>
          </p:cNvPr>
          <p:cNvSpPr txBox="1">
            <a:spLocks/>
          </p:cNvSpPr>
          <p:nvPr/>
        </p:nvSpPr>
        <p:spPr>
          <a:xfrm>
            <a:off x="1183174" y="4015864"/>
            <a:ext cx="2258764" cy="41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Risk Management </a:t>
            </a:r>
          </a:p>
        </p:txBody>
      </p:sp>
      <p:sp>
        <p:nvSpPr>
          <p:cNvPr id="15" name="Subtitle 5">
            <a:extLst>
              <a:ext uri="{FF2B5EF4-FFF2-40B4-BE49-F238E27FC236}">
                <a16:creationId xmlns:a16="http://schemas.microsoft.com/office/drawing/2014/main" xmlns="" id="{47CBCD5B-8282-FA6B-DA66-697B6F984786}"/>
              </a:ext>
            </a:extLst>
          </p:cNvPr>
          <p:cNvSpPr txBox="1">
            <a:spLocks/>
          </p:cNvSpPr>
          <p:nvPr/>
        </p:nvSpPr>
        <p:spPr>
          <a:xfrm>
            <a:off x="4647103" y="5695269"/>
            <a:ext cx="1355186" cy="41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16" name="Subtitle 5">
            <a:extLst>
              <a:ext uri="{FF2B5EF4-FFF2-40B4-BE49-F238E27FC236}">
                <a16:creationId xmlns:a16="http://schemas.microsoft.com/office/drawing/2014/main" xmlns="" id="{21F31279-394C-6897-9F00-B9E70649B224}"/>
              </a:ext>
            </a:extLst>
          </p:cNvPr>
          <p:cNvSpPr txBox="1">
            <a:spLocks/>
          </p:cNvSpPr>
          <p:nvPr/>
        </p:nvSpPr>
        <p:spPr>
          <a:xfrm>
            <a:off x="3969616" y="3986274"/>
            <a:ext cx="2835104" cy="41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Operational Efficiency </a:t>
            </a:r>
          </a:p>
        </p:txBody>
      </p:sp>
      <p:sp>
        <p:nvSpPr>
          <p:cNvPr id="17" name="Subtitle 5">
            <a:extLst>
              <a:ext uri="{FF2B5EF4-FFF2-40B4-BE49-F238E27FC236}">
                <a16:creationId xmlns:a16="http://schemas.microsoft.com/office/drawing/2014/main" xmlns="" id="{266E7B30-14AE-C1B5-F565-D6FCBE29B5D9}"/>
              </a:ext>
            </a:extLst>
          </p:cNvPr>
          <p:cNvSpPr txBox="1">
            <a:spLocks/>
          </p:cNvSpPr>
          <p:nvPr/>
        </p:nvSpPr>
        <p:spPr>
          <a:xfrm>
            <a:off x="6913853" y="3940288"/>
            <a:ext cx="3155745" cy="41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Quality Improvements </a:t>
            </a:r>
          </a:p>
        </p:txBody>
      </p:sp>
      <p:pic>
        <p:nvPicPr>
          <p:cNvPr id="19" name="Graphic 18" descr="Branching diagram with solid fill">
            <a:extLst>
              <a:ext uri="{FF2B5EF4-FFF2-40B4-BE49-F238E27FC236}">
                <a16:creationId xmlns:a16="http://schemas.microsoft.com/office/drawing/2014/main" xmlns="" id="{C817C803-D1E0-D52D-D3BB-72D1844B6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684028" y="1859754"/>
            <a:ext cx="585532" cy="585532"/>
          </a:xfrm>
          <a:prstGeom prst="rect">
            <a:avLst/>
          </a:prstGeom>
        </p:spPr>
      </p:pic>
      <p:pic>
        <p:nvPicPr>
          <p:cNvPr id="20" name="Graphic 19" descr="Badge Tick with solid fill">
            <a:extLst>
              <a:ext uri="{FF2B5EF4-FFF2-40B4-BE49-F238E27FC236}">
                <a16:creationId xmlns:a16="http://schemas.microsoft.com/office/drawing/2014/main" xmlns="" id="{4EA4F257-A97F-C7A5-0196-48EE51D75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093865" y="1813688"/>
            <a:ext cx="539941" cy="539941"/>
          </a:xfrm>
          <a:prstGeom prst="rect">
            <a:avLst/>
          </a:prstGeom>
        </p:spPr>
      </p:pic>
      <p:pic>
        <p:nvPicPr>
          <p:cNvPr id="22" name="Graphic 21" descr="Good Inventory with solid fill">
            <a:extLst>
              <a:ext uri="{FF2B5EF4-FFF2-40B4-BE49-F238E27FC236}">
                <a16:creationId xmlns:a16="http://schemas.microsoft.com/office/drawing/2014/main" xmlns="" id="{B231085E-316D-E312-607E-8A05D5BE27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831898" y="1844126"/>
            <a:ext cx="555270" cy="555270"/>
          </a:xfrm>
          <a:prstGeom prst="rect">
            <a:avLst/>
          </a:prstGeom>
        </p:spPr>
      </p:pic>
      <p:pic>
        <p:nvPicPr>
          <p:cNvPr id="24" name="Graphic 23" descr="Bar graph with upward trend with solid fill">
            <a:extLst>
              <a:ext uri="{FF2B5EF4-FFF2-40B4-BE49-F238E27FC236}">
                <a16:creationId xmlns:a16="http://schemas.microsoft.com/office/drawing/2014/main" xmlns="" id="{A998CD11-B698-01CE-753D-2985C2CADF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210139" y="3233602"/>
            <a:ext cx="563175" cy="563175"/>
          </a:xfrm>
          <a:prstGeom prst="rect">
            <a:avLst/>
          </a:prstGeom>
        </p:spPr>
      </p:pic>
      <p:pic>
        <p:nvPicPr>
          <p:cNvPr id="25" name="Graphic 24" descr="Document outline">
            <a:extLst>
              <a:ext uri="{FF2B5EF4-FFF2-40B4-BE49-F238E27FC236}">
                <a16:creationId xmlns:a16="http://schemas.microsoft.com/office/drawing/2014/main" xmlns="" id="{FEA6A459-6837-E2D5-0A3D-58925A629E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897322" y="3226286"/>
            <a:ext cx="482325" cy="482325"/>
          </a:xfrm>
          <a:prstGeom prst="rect">
            <a:avLst/>
          </a:prstGeom>
        </p:spPr>
      </p:pic>
      <p:pic>
        <p:nvPicPr>
          <p:cNvPr id="42" name="Graphic 41" descr="Muscular arm with solid fill">
            <a:extLst>
              <a:ext uri="{FF2B5EF4-FFF2-40B4-BE49-F238E27FC236}">
                <a16:creationId xmlns:a16="http://schemas.microsoft.com/office/drawing/2014/main" xmlns="" id="{DDC5BE29-9CDC-74C3-5C16-FFFC98C203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922150" y="3233602"/>
            <a:ext cx="480272" cy="48027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2A9D982-6485-39B3-103B-FDD83ADEBC87}"/>
              </a:ext>
            </a:extLst>
          </p:cNvPr>
          <p:cNvSpPr txBox="1"/>
          <p:nvPr/>
        </p:nvSpPr>
        <p:spPr>
          <a:xfrm>
            <a:off x="4355420" y="3964273"/>
            <a:ext cx="141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FF5F89E-A570-CCAE-ECF5-88E0B4D08D1D}"/>
              </a:ext>
            </a:extLst>
          </p:cNvPr>
          <p:cNvSpPr txBox="1"/>
          <p:nvPr/>
        </p:nvSpPr>
        <p:spPr>
          <a:xfrm>
            <a:off x="341732" y="2445286"/>
            <a:ext cx="380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Technological Advancements  </a:t>
            </a:r>
          </a:p>
        </p:txBody>
      </p:sp>
      <p:pic>
        <p:nvPicPr>
          <p:cNvPr id="2" name="Graphic 1" descr="End with solid fill">
            <a:extLst>
              <a:ext uri="{FF2B5EF4-FFF2-40B4-BE49-F238E27FC236}">
                <a16:creationId xmlns:a16="http://schemas.microsoft.com/office/drawing/2014/main" xmlns="" id="{DE872716-FBFE-0011-50CE-5DE46D3E545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4844423" y="4672139"/>
            <a:ext cx="480273" cy="4802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D3ED94B-D503-F471-E5A2-478C4B3D3B89}"/>
              </a:ext>
            </a:extLst>
          </p:cNvPr>
          <p:cNvSpPr txBox="1"/>
          <p:nvPr/>
        </p:nvSpPr>
        <p:spPr>
          <a:xfrm>
            <a:off x="3969616" y="5280301"/>
            <a:ext cx="238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Governance Evolution </a:t>
            </a:r>
          </a:p>
        </p:txBody>
      </p:sp>
    </p:spTree>
    <p:extLst>
      <p:ext uri="{BB962C8B-B14F-4D97-AF65-F5344CB8AC3E}">
        <p14:creationId xmlns:p14="http://schemas.microsoft.com/office/powerpoint/2010/main" val="150109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W" sz="4000" dirty="0"/>
              <a:t>Key Impacts of the FDS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W" sz="1800" b="1" dirty="0"/>
              <a:t>Unified Governance Frameworks</a:t>
            </a:r>
            <a:r>
              <a:rPr lang="en-ZW" sz="1800" dirty="0"/>
              <a:t>: FDS promotes organizational transformation through consolidated governance, fostering accountability and reducing operational silos.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W" sz="1800" b="1" dirty="0"/>
              <a:t>Standardization of Data Quality</a:t>
            </a:r>
            <a:r>
              <a:rPr lang="en-ZW" sz="1800" dirty="0"/>
              <a:t>: Implements uniform benchmarks for data quality, enhancing integrity and stakeholder collaboration across federal entities.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W" sz="1800" b="1" dirty="0"/>
              <a:t>Technological Advancements</a:t>
            </a:r>
            <a:r>
              <a:rPr lang="en-ZW" sz="1800" dirty="0"/>
              <a:t>: Encourages modernization of legacy systems, ensuring technological interoperability and the integration of emerging technologies.</a:t>
            </a:r>
          </a:p>
          <a:p>
            <a:pPr marL="0" indent="0">
              <a:buNone/>
            </a:pP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88225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53387AB-D23E-C3A8-2AC9-4BF1FC0D1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681" y="1070787"/>
            <a:ext cx="4669941" cy="7986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BD3D374-A84F-AC76-8346-BABB440A9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681" y="1826297"/>
            <a:ext cx="5182049" cy="798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DC23396-7009-03F4-F2F0-E7754915B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153" y="2574185"/>
            <a:ext cx="5706351" cy="798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B4ECE27-730C-0ED6-FEE4-3387896A7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7681" y="3432241"/>
            <a:ext cx="6224555" cy="798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A1AC215-3FEC-68EB-8CB6-B421E858E8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7681" y="4437435"/>
            <a:ext cx="6852498" cy="7986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51DFF4D-D2F0-830B-EADF-030164C7C8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630" y="516299"/>
            <a:ext cx="1140051" cy="12619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FE2C3AC-FAE3-345E-36C8-D5C380084A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29" y="1536474"/>
            <a:ext cx="1140051" cy="9815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9313960-D127-398D-487A-8768C086C1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628" y="2574185"/>
            <a:ext cx="1140051" cy="7986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89E0EEBC-1AA0-5534-F021-3B4FC6CA16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627" y="3531716"/>
            <a:ext cx="1140051" cy="9815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73776EA0-68CE-34F3-7586-F07F1B4EDCB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7627" y="4536891"/>
            <a:ext cx="1140051" cy="12680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E3785B2-5E7C-B18B-7E4E-9DC80B9449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87673" y="1203254"/>
            <a:ext cx="591363" cy="6035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895C7027-FAD9-8D63-7226-0B52E34AEE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04006" y="1946621"/>
            <a:ext cx="591363" cy="6035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FC07CAD-5345-6120-4B6E-30507D2B8BE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87674" y="2661290"/>
            <a:ext cx="591363" cy="6035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BC2B1236-7637-4F0E-9398-05A98DFBBFC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87675" y="3519113"/>
            <a:ext cx="591363" cy="6035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5327C82D-CDE2-5C0D-D8CE-048F207FF35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87676" y="4568240"/>
            <a:ext cx="591363" cy="6035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AA16BE0-5967-CB77-6294-F90C3139942F}"/>
              </a:ext>
            </a:extLst>
          </p:cNvPr>
          <p:cNvSpPr txBox="1"/>
          <p:nvPr/>
        </p:nvSpPr>
        <p:spPr>
          <a:xfrm>
            <a:off x="2114169" y="1244214"/>
            <a:ext cx="3816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W" dirty="0"/>
              <a:t>Improve government operations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FDB7D2E-64EC-FA9E-E913-F3F3403D2189}"/>
              </a:ext>
            </a:extLst>
          </p:cNvPr>
          <p:cNvSpPr txBox="1"/>
          <p:nvPr/>
        </p:nvSpPr>
        <p:spPr>
          <a:xfrm>
            <a:off x="2065044" y="1982012"/>
            <a:ext cx="4353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W" dirty="0"/>
              <a:t>Improve government operations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386AA9E-0EAE-03C2-0FA7-99D9AFE93E90}"/>
              </a:ext>
            </a:extLst>
          </p:cNvPr>
          <p:cNvSpPr txBox="1"/>
          <p:nvPr/>
        </p:nvSpPr>
        <p:spPr>
          <a:xfrm>
            <a:off x="2114169" y="2764625"/>
            <a:ext cx="4304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W" dirty="0"/>
              <a:t>Enhance public services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3A25088-0085-8E59-3C95-7F3470980C2C}"/>
              </a:ext>
            </a:extLst>
          </p:cNvPr>
          <p:cNvSpPr txBox="1"/>
          <p:nvPr/>
        </p:nvSpPr>
        <p:spPr>
          <a:xfrm>
            <a:off x="2114169" y="358965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W" dirty="0"/>
              <a:t>Promote innovation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BE0A357-30A7-BA2E-DA6C-F4A108F29615}"/>
              </a:ext>
            </a:extLst>
          </p:cNvPr>
          <p:cNvSpPr txBox="1"/>
          <p:nvPr/>
        </p:nvSpPr>
        <p:spPr>
          <a:xfrm>
            <a:off x="2058348" y="4624687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W" dirty="0"/>
              <a:t>Drive organisational efficiency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F0AEE71-ECC9-0B75-DDDD-DF75B85E7B14}"/>
              </a:ext>
            </a:extLst>
          </p:cNvPr>
          <p:cNvSpPr txBox="1"/>
          <p:nvPr/>
        </p:nvSpPr>
        <p:spPr>
          <a:xfrm>
            <a:off x="6761321" y="1070787"/>
            <a:ext cx="62233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000" dirty="0"/>
              <a:t>Ethical Governance -Conscious design</a:t>
            </a:r>
          </a:p>
          <a:p>
            <a:r>
              <a:rPr lang="en-ZW" sz="1000" dirty="0"/>
              <a:t>-Learning culture -Prioritise data governance</a:t>
            </a:r>
          </a:p>
          <a:p>
            <a:r>
              <a:rPr lang="en-ZW" sz="1000" dirty="0"/>
              <a:t>-Govern data to protect confidentiality and privacy -Recognise the value of data assets</a:t>
            </a:r>
          </a:p>
          <a:p>
            <a:r>
              <a:rPr lang="en-ZW" sz="1000" dirty="0"/>
              <a:t>-Align agreements with data management requirements</a:t>
            </a:r>
          </a:p>
          <a:p>
            <a:r>
              <a:rPr lang="en-ZW" sz="1000" dirty="0"/>
              <a:t>-Coordinate federal data assets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6968295-15E2-70B4-610A-BD5E2569FE00}"/>
              </a:ext>
            </a:extLst>
          </p:cNvPr>
          <p:cNvSpPr txBox="1"/>
          <p:nvPr/>
        </p:nvSpPr>
        <p:spPr>
          <a:xfrm>
            <a:off x="6886899" y="1982012"/>
            <a:ext cx="60977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W" sz="1000" dirty="0"/>
              <a:t>-Champion data use</a:t>
            </a:r>
          </a:p>
          <a:p>
            <a:r>
              <a:rPr lang="en-ZW" sz="1000" dirty="0"/>
              <a:t>-Use data to guide decision making</a:t>
            </a:r>
          </a:p>
          <a:p>
            <a:r>
              <a:rPr lang="en-ZW" sz="1000" dirty="0"/>
              <a:t>-Identify data needs to answer key agency questions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6D182AA-C335-5A19-2E83-E1C9FC02DFA3}"/>
              </a:ext>
            </a:extLst>
          </p:cNvPr>
          <p:cNvSpPr txBox="1"/>
          <p:nvPr/>
        </p:nvSpPr>
        <p:spPr>
          <a:xfrm>
            <a:off x="7486556" y="2647219"/>
            <a:ext cx="34880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W" sz="1000" dirty="0"/>
              <a:t>-Monitor and address public perceptions</a:t>
            </a:r>
          </a:p>
          <a:p>
            <a:r>
              <a:rPr lang="en-ZW" sz="1000" dirty="0"/>
              <a:t>-Diversify data access methods</a:t>
            </a:r>
          </a:p>
          <a:p>
            <a:r>
              <a:rPr lang="en-ZW" sz="1000" dirty="0"/>
              <a:t>-Prepare to share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FF11E66-BE44-CBFE-D7BC-8606FDC974E1}"/>
              </a:ext>
            </a:extLst>
          </p:cNvPr>
          <p:cNvSpPr txBox="1"/>
          <p:nvPr/>
        </p:nvSpPr>
        <p:spPr>
          <a:xfrm>
            <a:off x="7912236" y="3568671"/>
            <a:ext cx="64858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W" sz="1000" dirty="0"/>
              <a:t>Provide resources explicitly to leverage data assets</a:t>
            </a:r>
          </a:p>
          <a:p>
            <a:r>
              <a:rPr lang="en-ZW" sz="1000" dirty="0"/>
              <a:t>-Leverage collaborative computing platforms</a:t>
            </a:r>
          </a:p>
          <a:p>
            <a:r>
              <a:rPr lang="en-ZW" sz="1000" dirty="0"/>
              <a:t>-Prioritise data governance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1567E3DE-EA6C-AA8B-14CC-219AF1C47BA2}"/>
              </a:ext>
            </a:extLst>
          </p:cNvPr>
          <p:cNvSpPr txBox="1"/>
          <p:nvPr/>
        </p:nvSpPr>
        <p:spPr>
          <a:xfrm>
            <a:off x="8637972" y="4307425"/>
            <a:ext cx="732407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W" sz="1000" dirty="0"/>
              <a:t>-Increase capacity for data management and analysis</a:t>
            </a:r>
          </a:p>
          <a:p>
            <a:r>
              <a:rPr lang="en-ZW" sz="1000" dirty="0"/>
              <a:t>-Design data for use and re-use</a:t>
            </a:r>
          </a:p>
          <a:p>
            <a:r>
              <a:rPr lang="en-ZW" sz="1000" dirty="0"/>
              <a:t>-Inventory data assets</a:t>
            </a:r>
          </a:p>
          <a:p>
            <a:r>
              <a:rPr lang="en-ZW" sz="1000" dirty="0"/>
              <a:t>-Leverage data standards</a:t>
            </a:r>
          </a:p>
          <a:p>
            <a:r>
              <a:rPr lang="en-ZW" sz="1000" dirty="0"/>
              <a:t>-Share data between State, Local and Tribal governance</a:t>
            </a:r>
          </a:p>
          <a:p>
            <a:r>
              <a:rPr lang="en-ZW" sz="1000" dirty="0"/>
              <a:t>and Federal Agencies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11E0818-7813-123E-0B90-6959F940682C}"/>
              </a:ext>
            </a:extLst>
          </p:cNvPr>
          <p:cNvSpPr txBox="1"/>
          <p:nvPr/>
        </p:nvSpPr>
        <p:spPr>
          <a:xfrm>
            <a:off x="1117652" y="134480"/>
            <a:ext cx="9313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the Policy Relates to the Broader Federal Data Strategy or Governance Framework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10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69BDE9-788D-A6DA-BBCB-96854A4C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59" y="136596"/>
            <a:ext cx="11032437" cy="1325563"/>
          </a:xfrm>
        </p:spPr>
        <p:txBody>
          <a:bodyPr/>
          <a:lstStyle/>
          <a:p>
            <a:r>
              <a:rPr lang="en-ZW" sz="2400" dirty="0"/>
              <a:t>Potential Challenges or Considerations for Implementation of Federal Data Strategy (FDS)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B2A92ED-EDF0-D33B-4A15-06BB4C52D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58" y="1383510"/>
            <a:ext cx="3143806" cy="16255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6E7B947-0013-FF56-1675-377E23EFB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29" y="1383510"/>
            <a:ext cx="3230473" cy="16255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7267155-6636-E4A1-108E-96249FA5D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739" y="1383511"/>
            <a:ext cx="3231160" cy="16255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982F4F9-9C01-76C3-CA73-522130A8E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59" y="3235756"/>
            <a:ext cx="3231160" cy="16255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CA704F4-C51B-0DE4-6B96-F8FAB0DF8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748" y="3295845"/>
            <a:ext cx="3231160" cy="162550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A4051EA-39DC-C525-F884-91AB94250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738" y="3241133"/>
            <a:ext cx="3231160" cy="162550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54F8C96-6E7C-0CFA-6399-175404634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942" y="5103132"/>
            <a:ext cx="3231160" cy="162777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B992F40-1CD3-6CC5-0168-014299651223}"/>
              </a:ext>
            </a:extLst>
          </p:cNvPr>
          <p:cNvSpPr txBox="1"/>
          <p:nvPr/>
        </p:nvSpPr>
        <p:spPr>
          <a:xfrm>
            <a:off x="109758" y="1458983"/>
            <a:ext cx="3143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600" b="1" dirty="0"/>
              <a:t>Technical challenges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8AF7E78-22E4-9578-15CB-7FB152F3AB74}"/>
              </a:ext>
            </a:extLst>
          </p:cNvPr>
          <p:cNvSpPr txBox="1"/>
          <p:nvPr/>
        </p:nvSpPr>
        <p:spPr>
          <a:xfrm>
            <a:off x="3863839" y="1458983"/>
            <a:ext cx="3023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600" b="1" dirty="0"/>
              <a:t>Organisational barriers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E08C99B-58F0-55B2-5DF6-D6FE93B14DDB}"/>
              </a:ext>
            </a:extLst>
          </p:cNvPr>
          <p:cNvSpPr txBox="1"/>
          <p:nvPr/>
        </p:nvSpPr>
        <p:spPr>
          <a:xfrm>
            <a:off x="7402861" y="1483183"/>
            <a:ext cx="3023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600" b="1" dirty="0"/>
              <a:t>Data related challenges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F959DC5-0BA3-3C1B-B573-19A726A61543}"/>
              </a:ext>
            </a:extLst>
          </p:cNvPr>
          <p:cNvSpPr txBox="1"/>
          <p:nvPr/>
        </p:nvSpPr>
        <p:spPr>
          <a:xfrm>
            <a:off x="321363" y="3293524"/>
            <a:ext cx="2529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600" b="1" dirty="0"/>
              <a:t>Resource constrains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27CBC30-6341-C7B1-B81F-3DDF1229C550}"/>
              </a:ext>
            </a:extLst>
          </p:cNvPr>
          <p:cNvSpPr txBox="1"/>
          <p:nvPr/>
        </p:nvSpPr>
        <p:spPr>
          <a:xfrm>
            <a:off x="3669875" y="3264586"/>
            <a:ext cx="3023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600" b="1" dirty="0"/>
              <a:t>Governance complexities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4444A64-2CD7-EA9E-8C5E-F86A6687915D}"/>
              </a:ext>
            </a:extLst>
          </p:cNvPr>
          <p:cNvSpPr txBox="1"/>
          <p:nvPr/>
        </p:nvSpPr>
        <p:spPr>
          <a:xfrm>
            <a:off x="7277478" y="3293524"/>
            <a:ext cx="3393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600" b="1" dirty="0"/>
              <a:t>Privacy and security risks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94A4E40-E410-D4FD-F6D7-FCE3E1983025}"/>
              </a:ext>
            </a:extLst>
          </p:cNvPr>
          <p:cNvSpPr txBox="1"/>
          <p:nvPr/>
        </p:nvSpPr>
        <p:spPr>
          <a:xfrm>
            <a:off x="3503692" y="5208181"/>
            <a:ext cx="3473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600" b="1" dirty="0"/>
              <a:t>Cultural transformation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255285E-AFC9-036D-5415-896807678F14}"/>
              </a:ext>
            </a:extLst>
          </p:cNvPr>
          <p:cNvSpPr txBox="1"/>
          <p:nvPr/>
        </p:nvSpPr>
        <p:spPr>
          <a:xfrm>
            <a:off x="212651" y="1828316"/>
            <a:ext cx="2902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/>
              <a:t>There can be legacy system limitations where the old or existing system can be incompatible with the new system trying to be implemented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2D6D4BD-C337-9C22-A53D-12D4DB05376C}"/>
              </a:ext>
            </a:extLst>
          </p:cNvPr>
          <p:cNvSpPr txBox="1"/>
          <p:nvPr/>
        </p:nvSpPr>
        <p:spPr>
          <a:xfrm>
            <a:off x="3695020" y="1905260"/>
            <a:ext cx="3056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/>
              <a:t>This challenge can occur when implementing FDS when people resist to change preferring the old way of doing work to the new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768C662-B274-AD5B-02B5-3B4016A96270}"/>
              </a:ext>
            </a:extLst>
          </p:cNvPr>
          <p:cNvSpPr txBox="1"/>
          <p:nvPr/>
        </p:nvSpPr>
        <p:spPr>
          <a:xfrm>
            <a:off x="7412830" y="1751018"/>
            <a:ext cx="24442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/>
              <a:t>Poor data quality affects the implementation of FDS, inconsistent data standards can make integration unsuccessful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6697342-AA5D-A537-A417-C123299D4569}"/>
              </a:ext>
            </a:extLst>
          </p:cNvPr>
          <p:cNvSpPr txBox="1"/>
          <p:nvPr/>
        </p:nvSpPr>
        <p:spPr>
          <a:xfrm>
            <a:off x="552893" y="3662856"/>
            <a:ext cx="2609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/>
              <a:t>Limited funding can slow down Federal Data Strategy Implementation as there is need for new hardware and software investments to be considered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3571C2F-5EF3-9CCE-A189-BB69B90C13FD}"/>
              </a:ext>
            </a:extLst>
          </p:cNvPr>
          <p:cNvSpPr txBox="1"/>
          <p:nvPr/>
        </p:nvSpPr>
        <p:spPr>
          <a:xfrm>
            <a:off x="3769888" y="3633918"/>
            <a:ext cx="2865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/>
              <a:t>Unclear accountability, overlapping responsibilities, regulatory compliance difficulties and complex decision-making processes can slow down implementation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8F52CFA-632E-045B-A880-BF9AE7C9176E}"/>
              </a:ext>
            </a:extLst>
          </p:cNvPr>
          <p:cNvSpPr txBox="1"/>
          <p:nvPr/>
        </p:nvSpPr>
        <p:spPr>
          <a:xfrm>
            <a:off x="7402861" y="3715247"/>
            <a:ext cx="2464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/>
              <a:t>Sensitive data assets need to be protected from unauthorised access, data breaches and sensitive information exposure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28228EC-35C6-CF97-98B4-F6DA874D7F9F}"/>
              </a:ext>
            </a:extLst>
          </p:cNvPr>
          <p:cNvSpPr txBox="1"/>
          <p:nvPr/>
        </p:nvSpPr>
        <p:spPr>
          <a:xfrm>
            <a:off x="3769889" y="5577513"/>
            <a:ext cx="2787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200" dirty="0"/>
              <a:t>Federal agencies will be required to build a data driven culture, enhance digital competence and promote a collaborative mindset</a:t>
            </a:r>
          </a:p>
        </p:txBody>
      </p:sp>
    </p:spTree>
    <p:extLst>
      <p:ext uri="{BB962C8B-B14F-4D97-AF65-F5344CB8AC3E}">
        <p14:creationId xmlns:p14="http://schemas.microsoft.com/office/powerpoint/2010/main" val="11762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567</Words>
  <Application>Microsoft Office PowerPoint</Application>
  <PresentationFormat>Widescreen</PresentationFormat>
  <Paragraphs>101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FEDERAL DATA STRATEGY (FDS) POLICY </vt:lpstr>
      <vt:lpstr>Federal Data Strategy Overview</vt:lpstr>
      <vt:lpstr>Key Objectives of the Policy</vt:lpstr>
      <vt:lpstr>PowerPoint Presentation</vt:lpstr>
      <vt:lpstr>Key Impacts of the FDS</vt:lpstr>
      <vt:lpstr>PowerPoint Presentation</vt:lpstr>
      <vt:lpstr>Potential Challenges or Considerations for Implementation of Federal Data Strategy (FDS)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DATA STRATEGY (FDS)</dc:title>
  <dc:creator>Lindiwe</dc:creator>
  <cp:lastModifiedBy>Lindiwe</cp:lastModifiedBy>
  <cp:revision>29</cp:revision>
  <dcterms:created xsi:type="dcterms:W3CDTF">2024-11-24T10:14:53Z</dcterms:created>
  <dcterms:modified xsi:type="dcterms:W3CDTF">2024-11-25T20:51:15Z</dcterms:modified>
</cp:coreProperties>
</file>