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71" r:id="rId3"/>
    <p:sldId id="266" r:id="rId4"/>
    <p:sldId id="259" r:id="rId5"/>
    <p:sldId id="273" r:id="rId6"/>
    <p:sldId id="272" r:id="rId7"/>
    <p:sldId id="27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17375-B0AC-4AF9-B479-7331D8159DFF}" v="28" dt="2024-11-25T20:08:1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Busuman" userId="aa972838-016e-4382-8ceb-3981f86ad638" providerId="ADAL" clId="{C2B17375-B0AC-4AF9-B479-7331D8159DFF}"/>
    <pc:docChg chg="undo redo custSel addSld delSld modSld modMainMaster">
      <pc:chgData name="Emmanuel Busuman" userId="aa972838-016e-4382-8ceb-3981f86ad638" providerId="ADAL" clId="{C2B17375-B0AC-4AF9-B479-7331D8159DFF}" dt="2024-11-25T20:12:05.464" v="860" actId="255"/>
      <pc:docMkLst>
        <pc:docMk/>
      </pc:docMkLst>
      <pc:sldChg chg="addSp delSp modSp mod chgLayout">
        <pc:chgData name="Emmanuel Busuman" userId="aa972838-016e-4382-8ceb-3981f86ad638" providerId="ADAL" clId="{C2B17375-B0AC-4AF9-B479-7331D8159DFF}" dt="2024-11-25T20:12:05.464" v="860" actId="255"/>
        <pc:sldMkLst>
          <pc:docMk/>
          <pc:sldMk cId="1708836326" sldId="257"/>
        </pc:sldMkLst>
        <pc:spChg chg="mod ord">
          <ac:chgData name="Emmanuel Busuman" userId="aa972838-016e-4382-8ceb-3981f86ad638" providerId="ADAL" clId="{C2B17375-B0AC-4AF9-B479-7331D8159DFF}" dt="2024-11-25T20:12:05.464" v="860" actId="255"/>
          <ac:spMkLst>
            <pc:docMk/>
            <pc:sldMk cId="1708836326" sldId="257"/>
            <ac:spMk id="2" creationId="{00000000-0000-0000-0000-000000000000}"/>
          </ac:spMkLst>
        </pc:spChg>
        <pc:spChg chg="mod ord">
          <ac:chgData name="Emmanuel Busuman" userId="aa972838-016e-4382-8ceb-3981f86ad638" providerId="ADAL" clId="{C2B17375-B0AC-4AF9-B479-7331D8159DFF}" dt="2024-11-25T19:39:07.646" v="121"/>
          <ac:spMkLst>
            <pc:docMk/>
            <pc:sldMk cId="1708836326" sldId="257"/>
            <ac:spMk id="3" creationId="{00000000-0000-0000-0000-000000000000}"/>
          </ac:spMkLst>
        </pc:spChg>
        <pc:spChg chg="add del mod">
          <ac:chgData name="Emmanuel Busuman" userId="aa972838-016e-4382-8ceb-3981f86ad638" providerId="ADAL" clId="{C2B17375-B0AC-4AF9-B479-7331D8159DFF}" dt="2024-11-25T19:25:27.400" v="25" actId="6264"/>
          <ac:spMkLst>
            <pc:docMk/>
            <pc:sldMk cId="1708836326" sldId="257"/>
            <ac:spMk id="4" creationId="{D4646BBC-5534-5E4D-3C3C-B71A7D8CF97A}"/>
          </ac:spMkLst>
        </pc:spChg>
        <pc:spChg chg="add del mod">
          <ac:chgData name="Emmanuel Busuman" userId="aa972838-016e-4382-8ceb-3981f86ad638" providerId="ADAL" clId="{C2B17375-B0AC-4AF9-B479-7331D8159DFF}" dt="2024-11-25T19:25:27.400" v="25" actId="6264"/>
          <ac:spMkLst>
            <pc:docMk/>
            <pc:sldMk cId="1708836326" sldId="257"/>
            <ac:spMk id="5" creationId="{4ED948CA-BEDB-570F-5253-312E2C65FA8A}"/>
          </ac:spMkLst>
        </pc:spChg>
      </pc:sldChg>
      <pc:sldChg chg="modSp mod">
        <pc:chgData name="Emmanuel Busuman" userId="aa972838-016e-4382-8ceb-3981f86ad638" providerId="ADAL" clId="{C2B17375-B0AC-4AF9-B479-7331D8159DFF}" dt="2024-11-25T19:39:07.646" v="121"/>
        <pc:sldMkLst>
          <pc:docMk/>
          <pc:sldMk cId="1208517914" sldId="259"/>
        </pc:sldMkLst>
        <pc:spChg chg="mod">
          <ac:chgData name="Emmanuel Busuman" userId="aa972838-016e-4382-8ceb-3981f86ad638" providerId="ADAL" clId="{C2B17375-B0AC-4AF9-B479-7331D8159DFF}" dt="2024-11-25T19:39:07.646" v="121"/>
          <ac:spMkLst>
            <pc:docMk/>
            <pc:sldMk cId="1208517914" sldId="259"/>
            <ac:spMk id="2" creationId="{00000000-0000-0000-0000-000000000000}"/>
          </ac:spMkLst>
        </pc:spChg>
        <pc:graphicFrameChg chg="mod">
          <ac:chgData name="Emmanuel Busuman" userId="aa972838-016e-4382-8ceb-3981f86ad638" providerId="ADAL" clId="{C2B17375-B0AC-4AF9-B479-7331D8159DFF}" dt="2024-11-25T19:35:42.209" v="62" actId="14100"/>
          <ac:graphicFrameMkLst>
            <pc:docMk/>
            <pc:sldMk cId="1208517914" sldId="259"/>
            <ac:graphicFrameMk id="4" creationId="{00000000-0000-0000-0000-000000000000}"/>
          </ac:graphicFrameMkLst>
        </pc:graphicFrameChg>
      </pc:sldChg>
      <pc:sldChg chg="addSp delSp modSp del mod setBg chgLayout">
        <pc:chgData name="Emmanuel Busuman" userId="aa972838-016e-4382-8ceb-3981f86ad638" providerId="ADAL" clId="{C2B17375-B0AC-4AF9-B479-7331D8159DFF}" dt="2024-11-25T19:40:26.192" v="136" actId="47"/>
        <pc:sldMkLst>
          <pc:docMk/>
          <pc:sldMk cId="2539841645" sldId="261"/>
        </pc:sldMkLst>
        <pc:spChg chg="mod ord">
          <ac:chgData name="Emmanuel Busuman" userId="aa972838-016e-4382-8ceb-3981f86ad638" providerId="ADAL" clId="{C2B17375-B0AC-4AF9-B479-7331D8159DFF}" dt="2024-11-25T19:39:07.646" v="121"/>
          <ac:spMkLst>
            <pc:docMk/>
            <pc:sldMk cId="2539841645" sldId="261"/>
            <ac:spMk id="2" creationId="{00000000-0000-0000-0000-000000000000}"/>
          </ac:spMkLst>
        </pc:spChg>
        <pc:spChg chg="mod ord">
          <ac:chgData name="Emmanuel Busuman" userId="aa972838-016e-4382-8ceb-3981f86ad638" providerId="ADAL" clId="{C2B17375-B0AC-4AF9-B479-7331D8159DFF}" dt="2024-11-25T19:38:26.154" v="114" actId="6264"/>
          <ac:spMkLst>
            <pc:docMk/>
            <pc:sldMk cId="2539841645" sldId="261"/>
            <ac:spMk id="3" creationId="{00000000-0000-0000-0000-000000000000}"/>
          </ac:spMkLst>
        </pc:spChg>
        <pc:spChg chg="add del mod">
          <ac:chgData name="Emmanuel Busuman" userId="aa972838-016e-4382-8ceb-3981f86ad638" providerId="ADAL" clId="{C2B17375-B0AC-4AF9-B479-7331D8159DFF}" dt="2024-11-25T19:38:26.154" v="114" actId="6264"/>
          <ac:spMkLst>
            <pc:docMk/>
            <pc:sldMk cId="2539841645" sldId="261"/>
            <ac:spMk id="4" creationId="{2B8B066E-7A27-B9FB-4C6D-019B703DC20A}"/>
          </ac:spMkLst>
        </pc:spChg>
        <pc:spChg chg="add del mod">
          <ac:chgData name="Emmanuel Busuman" userId="aa972838-016e-4382-8ceb-3981f86ad638" providerId="ADAL" clId="{C2B17375-B0AC-4AF9-B479-7331D8159DFF}" dt="2024-11-25T19:38:26.154" v="114" actId="6264"/>
          <ac:spMkLst>
            <pc:docMk/>
            <pc:sldMk cId="2539841645" sldId="261"/>
            <ac:spMk id="5" creationId="{D8F07304-35F1-4BCC-BCA4-DD1B45834E2D}"/>
          </ac:spMkLst>
        </pc:spChg>
      </pc:sldChg>
      <pc:sldChg chg="modSp mod">
        <pc:chgData name="Emmanuel Busuman" userId="aa972838-016e-4382-8ceb-3981f86ad638" providerId="ADAL" clId="{C2B17375-B0AC-4AF9-B479-7331D8159DFF}" dt="2024-11-25T19:59:02.439" v="593" actId="14100"/>
        <pc:sldMkLst>
          <pc:docMk/>
          <pc:sldMk cId="2839629210" sldId="266"/>
        </pc:sldMkLst>
        <pc:spChg chg="mod">
          <ac:chgData name="Emmanuel Busuman" userId="aa972838-016e-4382-8ceb-3981f86ad638" providerId="ADAL" clId="{C2B17375-B0AC-4AF9-B479-7331D8159DFF}" dt="2024-11-25T19:59:02.439" v="593" actId="14100"/>
          <ac:spMkLst>
            <pc:docMk/>
            <pc:sldMk cId="2839629210" sldId="266"/>
            <ac:spMk id="2" creationId="{DF25AF29-6C27-5A9D-EF17-57FCB8481EA1}"/>
          </ac:spMkLst>
        </pc:spChg>
        <pc:spChg chg="mod">
          <ac:chgData name="Emmanuel Busuman" userId="aa972838-016e-4382-8ceb-3981f86ad638" providerId="ADAL" clId="{C2B17375-B0AC-4AF9-B479-7331D8159DFF}" dt="2024-11-25T19:39:07.646" v="121"/>
          <ac:spMkLst>
            <pc:docMk/>
            <pc:sldMk cId="2839629210" sldId="266"/>
            <ac:spMk id="3" creationId="{108FEEB2-399E-70D3-75DA-35C54A66FD7D}"/>
          </ac:spMkLst>
        </pc:spChg>
      </pc:sldChg>
      <pc:sldChg chg="modSp mod">
        <pc:chgData name="Emmanuel Busuman" userId="aa972838-016e-4382-8ceb-3981f86ad638" providerId="ADAL" clId="{C2B17375-B0AC-4AF9-B479-7331D8159DFF}" dt="2024-11-25T19:42:04.073" v="158" actId="255"/>
        <pc:sldMkLst>
          <pc:docMk/>
          <pc:sldMk cId="2849339121" sldId="267"/>
        </pc:sldMkLst>
        <pc:spChg chg="mod">
          <ac:chgData name="Emmanuel Busuman" userId="aa972838-016e-4382-8ceb-3981f86ad638" providerId="ADAL" clId="{C2B17375-B0AC-4AF9-B479-7331D8159DFF}" dt="2024-11-25T19:42:04.073" v="158" actId="255"/>
          <ac:spMkLst>
            <pc:docMk/>
            <pc:sldMk cId="2849339121" sldId="267"/>
            <ac:spMk id="2" creationId="{C1B7E3A4-347F-04ED-5A7B-5A8E4E2FA46A}"/>
          </ac:spMkLst>
        </pc:spChg>
        <pc:spChg chg="mod">
          <ac:chgData name="Emmanuel Busuman" userId="aa972838-016e-4382-8ceb-3981f86ad638" providerId="ADAL" clId="{C2B17375-B0AC-4AF9-B479-7331D8159DFF}" dt="2024-11-25T19:41:58.777" v="157" actId="12"/>
          <ac:spMkLst>
            <pc:docMk/>
            <pc:sldMk cId="2849339121" sldId="267"/>
            <ac:spMk id="3" creationId="{61BEC28C-EDCD-A1BE-0A6B-5F54D822087A}"/>
          </ac:spMkLst>
        </pc:spChg>
      </pc:sldChg>
      <pc:sldChg chg="del">
        <pc:chgData name="Emmanuel Busuman" userId="aa972838-016e-4382-8ceb-3981f86ad638" providerId="ADAL" clId="{C2B17375-B0AC-4AF9-B479-7331D8159DFF}" dt="2024-11-25T19:49:47.812" v="349" actId="47"/>
        <pc:sldMkLst>
          <pc:docMk/>
          <pc:sldMk cId="3824255297" sldId="269"/>
        </pc:sldMkLst>
      </pc:sldChg>
      <pc:sldChg chg="delSp modSp del mod">
        <pc:chgData name="Emmanuel Busuman" userId="aa972838-016e-4382-8ceb-3981f86ad638" providerId="ADAL" clId="{C2B17375-B0AC-4AF9-B479-7331D8159DFF}" dt="2024-11-25T19:58:18.217" v="591" actId="47"/>
        <pc:sldMkLst>
          <pc:docMk/>
          <pc:sldMk cId="2184356163" sldId="270"/>
        </pc:sldMkLst>
        <pc:spChg chg="mod">
          <ac:chgData name="Emmanuel Busuman" userId="aa972838-016e-4382-8ceb-3981f86ad638" providerId="ADAL" clId="{C2B17375-B0AC-4AF9-B479-7331D8159DFF}" dt="2024-11-25T19:25:04.680" v="22" actId="14100"/>
          <ac:spMkLst>
            <pc:docMk/>
            <pc:sldMk cId="2184356163" sldId="270"/>
            <ac:spMk id="5" creationId="{00000000-0000-0000-0000-000000000000}"/>
          </ac:spMkLst>
        </pc:spChg>
        <pc:picChg chg="del">
          <ac:chgData name="Emmanuel Busuman" userId="aa972838-016e-4382-8ceb-3981f86ad638" providerId="ADAL" clId="{C2B17375-B0AC-4AF9-B479-7331D8159DFF}" dt="2024-11-25T19:24:58.827" v="21" actId="478"/>
          <ac:picMkLst>
            <pc:docMk/>
            <pc:sldMk cId="2184356163" sldId="270"/>
            <ac:picMk id="2" creationId="{00000000-0000-0000-0000-000000000000}"/>
          </ac:picMkLst>
        </pc:picChg>
        <pc:picChg chg="mod">
          <ac:chgData name="Emmanuel Busuman" userId="aa972838-016e-4382-8ceb-3981f86ad638" providerId="ADAL" clId="{C2B17375-B0AC-4AF9-B479-7331D8159DFF}" dt="2024-11-25T19:25:11.932" v="24" actId="14100"/>
          <ac:picMkLst>
            <pc:docMk/>
            <pc:sldMk cId="2184356163" sldId="270"/>
            <ac:picMk id="3" creationId="{00000000-0000-0000-0000-000000000000}"/>
          </ac:picMkLst>
        </pc:picChg>
      </pc:sldChg>
      <pc:sldChg chg="modSp mod">
        <pc:chgData name="Emmanuel Busuman" userId="aa972838-016e-4382-8ceb-3981f86ad638" providerId="ADAL" clId="{C2B17375-B0AC-4AF9-B479-7331D8159DFF}" dt="2024-11-25T19:39:07.646" v="121"/>
        <pc:sldMkLst>
          <pc:docMk/>
          <pc:sldMk cId="699572167" sldId="271"/>
        </pc:sldMkLst>
        <pc:spChg chg="mod">
          <ac:chgData name="Emmanuel Busuman" userId="aa972838-016e-4382-8ceb-3981f86ad638" providerId="ADAL" clId="{C2B17375-B0AC-4AF9-B479-7331D8159DFF}" dt="2024-11-25T19:39:07.646" v="121"/>
          <ac:spMkLst>
            <pc:docMk/>
            <pc:sldMk cId="699572167" sldId="271"/>
            <ac:spMk id="2" creationId="{00000000-0000-0000-0000-000000000000}"/>
          </ac:spMkLst>
        </pc:spChg>
        <pc:spChg chg="mod">
          <ac:chgData name="Emmanuel Busuman" userId="aa972838-016e-4382-8ceb-3981f86ad638" providerId="ADAL" clId="{C2B17375-B0AC-4AF9-B479-7331D8159DFF}" dt="2024-11-25T19:39:07.646" v="121"/>
          <ac:spMkLst>
            <pc:docMk/>
            <pc:sldMk cId="699572167" sldId="271"/>
            <ac:spMk id="3" creationId="{00000000-0000-0000-0000-000000000000}"/>
          </ac:spMkLst>
        </pc:spChg>
      </pc:sldChg>
      <pc:sldChg chg="modSp mod">
        <pc:chgData name="Emmanuel Busuman" userId="aa972838-016e-4382-8ceb-3981f86ad638" providerId="ADAL" clId="{C2B17375-B0AC-4AF9-B479-7331D8159DFF}" dt="2024-11-25T19:41:37.791" v="155" actId="12"/>
        <pc:sldMkLst>
          <pc:docMk/>
          <pc:sldMk cId="3019575759" sldId="272"/>
        </pc:sldMkLst>
        <pc:spChg chg="mod">
          <ac:chgData name="Emmanuel Busuman" userId="aa972838-016e-4382-8ceb-3981f86ad638" providerId="ADAL" clId="{C2B17375-B0AC-4AF9-B479-7331D8159DFF}" dt="2024-11-25T19:40:53.895" v="141" actId="113"/>
          <ac:spMkLst>
            <pc:docMk/>
            <pc:sldMk cId="3019575759" sldId="272"/>
            <ac:spMk id="2" creationId="{00000000-0000-0000-0000-000000000000}"/>
          </ac:spMkLst>
        </pc:spChg>
        <pc:spChg chg="mod">
          <ac:chgData name="Emmanuel Busuman" userId="aa972838-016e-4382-8ceb-3981f86ad638" providerId="ADAL" clId="{C2B17375-B0AC-4AF9-B479-7331D8159DFF}" dt="2024-11-25T19:41:37.791" v="155" actId="12"/>
          <ac:spMkLst>
            <pc:docMk/>
            <pc:sldMk cId="3019575759" sldId="272"/>
            <ac:spMk id="3" creationId="{00000000-0000-0000-0000-000000000000}"/>
          </ac:spMkLst>
        </pc:spChg>
      </pc:sldChg>
      <pc:sldChg chg="addSp delSp modSp new mod">
        <pc:chgData name="Emmanuel Busuman" userId="aa972838-016e-4382-8ceb-3981f86ad638" providerId="ADAL" clId="{C2B17375-B0AC-4AF9-B479-7331D8159DFF}" dt="2024-11-25T20:11:34.985" v="858" actId="255"/>
        <pc:sldMkLst>
          <pc:docMk/>
          <pc:sldMk cId="1501093558" sldId="273"/>
        </pc:sldMkLst>
        <pc:spChg chg="add del">
          <ac:chgData name="Emmanuel Busuman" userId="aa972838-016e-4382-8ceb-3981f86ad638" providerId="ADAL" clId="{C2B17375-B0AC-4AF9-B479-7331D8159DFF}" dt="2024-11-25T19:39:42.162" v="124" actId="22"/>
          <ac:spMkLst>
            <pc:docMk/>
            <pc:sldMk cId="1501093558" sldId="273"/>
            <ac:spMk id="3" creationId="{EE261EE5-5299-C3F2-7833-5677858E8936}"/>
          </ac:spMkLst>
        </pc:spChg>
        <pc:spChg chg="add del mod">
          <ac:chgData name="Emmanuel Busuman" userId="aa972838-016e-4382-8ceb-3981f86ad638" providerId="ADAL" clId="{C2B17375-B0AC-4AF9-B479-7331D8159DFF}" dt="2024-11-25T20:09:31.511" v="825" actId="478"/>
          <ac:spMkLst>
            <pc:docMk/>
            <pc:sldMk cId="1501093558" sldId="273"/>
            <ac:spMk id="5" creationId="{7B5CCE41-8F65-3675-CBAD-C2EB5E63EFFE}"/>
          </ac:spMkLst>
        </pc:spChg>
        <pc:spChg chg="add mod">
          <ac:chgData name="Emmanuel Busuman" userId="aa972838-016e-4382-8ceb-3981f86ad638" providerId="ADAL" clId="{C2B17375-B0AC-4AF9-B479-7331D8159DFF}" dt="2024-11-25T20:09:51.750" v="833" actId="1076"/>
          <ac:spMkLst>
            <pc:docMk/>
            <pc:sldMk cId="1501093558" sldId="273"/>
            <ac:spMk id="7" creationId="{CCB2956A-A439-B333-4633-D94384CFFB18}"/>
          </ac:spMkLst>
        </pc:spChg>
        <pc:spChg chg="add del mod">
          <ac:chgData name="Emmanuel Busuman" userId="aa972838-016e-4382-8ceb-3981f86ad638" providerId="ADAL" clId="{C2B17375-B0AC-4AF9-B479-7331D8159DFF}" dt="2024-11-25T20:09:36.839" v="827" actId="478"/>
          <ac:spMkLst>
            <pc:docMk/>
            <pc:sldMk cId="1501093558" sldId="273"/>
            <ac:spMk id="8" creationId="{0808CF2F-F88C-9FFE-9E95-1319884F2423}"/>
          </ac:spMkLst>
        </pc:spChg>
        <pc:spChg chg="add del mod">
          <ac:chgData name="Emmanuel Busuman" userId="aa972838-016e-4382-8ceb-3981f86ad638" providerId="ADAL" clId="{C2B17375-B0AC-4AF9-B479-7331D8159DFF}" dt="2024-11-25T20:09:40.371" v="830" actId="478"/>
          <ac:spMkLst>
            <pc:docMk/>
            <pc:sldMk cId="1501093558" sldId="273"/>
            <ac:spMk id="9" creationId="{D3B5A020-FC95-EA39-B1BB-9BDE27AF5BC6}"/>
          </ac:spMkLst>
        </pc:spChg>
        <pc:spChg chg="add mod">
          <ac:chgData name="Emmanuel Busuman" userId="aa972838-016e-4382-8ceb-3981f86ad638" providerId="ADAL" clId="{C2B17375-B0AC-4AF9-B479-7331D8159DFF}" dt="2024-11-25T20:11:15.494" v="855" actId="14100"/>
          <ac:spMkLst>
            <pc:docMk/>
            <pc:sldMk cId="1501093558" sldId="273"/>
            <ac:spMk id="10" creationId="{08BC8B91-3C72-7BBE-0287-FD8677FC816B}"/>
          </ac:spMkLst>
        </pc:spChg>
        <pc:spChg chg="add mod">
          <ac:chgData name="Emmanuel Busuman" userId="aa972838-016e-4382-8ceb-3981f86ad638" providerId="ADAL" clId="{C2B17375-B0AC-4AF9-B479-7331D8159DFF}" dt="2024-11-25T20:11:34.985" v="858" actId="255"/>
          <ac:spMkLst>
            <pc:docMk/>
            <pc:sldMk cId="1501093558" sldId="273"/>
            <ac:spMk id="11" creationId="{320A9F73-D03E-2BD9-5124-42304F572A1F}"/>
          </ac:spMkLst>
        </pc:spChg>
        <pc:spChg chg="add del mod">
          <ac:chgData name="Emmanuel Busuman" userId="aa972838-016e-4382-8ceb-3981f86ad638" providerId="ADAL" clId="{C2B17375-B0AC-4AF9-B479-7331D8159DFF}" dt="2024-11-25T20:09:47.895" v="832" actId="478"/>
          <ac:spMkLst>
            <pc:docMk/>
            <pc:sldMk cId="1501093558" sldId="273"/>
            <ac:spMk id="12" creationId="{5D0A42B2-406C-CC10-7C31-7550FB299AA0}"/>
          </ac:spMkLst>
        </pc:spChg>
        <pc:spChg chg="add mod">
          <ac:chgData name="Emmanuel Busuman" userId="aa972838-016e-4382-8ceb-3981f86ad638" providerId="ADAL" clId="{C2B17375-B0AC-4AF9-B479-7331D8159DFF}" dt="2024-11-25T20:10:08.505" v="837" actId="1076"/>
          <ac:spMkLst>
            <pc:docMk/>
            <pc:sldMk cId="1501093558" sldId="273"/>
            <ac:spMk id="13" creationId="{83310193-0F47-1F58-821B-83AE42D66687}"/>
          </ac:spMkLst>
        </pc:spChg>
        <pc:spChg chg="add mod">
          <ac:chgData name="Emmanuel Busuman" userId="aa972838-016e-4382-8ceb-3981f86ad638" providerId="ADAL" clId="{C2B17375-B0AC-4AF9-B479-7331D8159DFF}" dt="2024-11-25T20:10:24.843" v="841" actId="1076"/>
          <ac:spMkLst>
            <pc:docMk/>
            <pc:sldMk cId="1501093558" sldId="273"/>
            <ac:spMk id="14" creationId="{7C74BDE0-7922-8547-CEC0-4DD71FE67566}"/>
          </ac:spMkLst>
        </pc:spChg>
        <pc:spChg chg="add mod">
          <ac:chgData name="Emmanuel Busuman" userId="aa972838-016e-4382-8ceb-3981f86ad638" providerId="ADAL" clId="{C2B17375-B0AC-4AF9-B479-7331D8159DFF}" dt="2024-11-25T20:04:33.716" v="700" actId="20577"/>
          <ac:spMkLst>
            <pc:docMk/>
            <pc:sldMk cId="1501093558" sldId="273"/>
            <ac:spMk id="15" creationId="{47CBCD5B-8282-FA6B-DA66-697B6F984786}"/>
          </ac:spMkLst>
        </pc:spChg>
        <pc:spChg chg="add mod">
          <ac:chgData name="Emmanuel Busuman" userId="aa972838-016e-4382-8ceb-3981f86ad638" providerId="ADAL" clId="{C2B17375-B0AC-4AF9-B479-7331D8159DFF}" dt="2024-11-25T20:11:25.223" v="857" actId="1076"/>
          <ac:spMkLst>
            <pc:docMk/>
            <pc:sldMk cId="1501093558" sldId="273"/>
            <ac:spMk id="16" creationId="{21F31279-394C-6897-9F00-B9E70649B224}"/>
          </ac:spMkLst>
        </pc:spChg>
        <pc:spChg chg="add mod">
          <ac:chgData name="Emmanuel Busuman" userId="aa972838-016e-4382-8ceb-3981f86ad638" providerId="ADAL" clId="{C2B17375-B0AC-4AF9-B479-7331D8159DFF}" dt="2024-11-25T20:11:05.600" v="853" actId="1076"/>
          <ac:spMkLst>
            <pc:docMk/>
            <pc:sldMk cId="1501093558" sldId="273"/>
            <ac:spMk id="17" creationId="{266E7B30-14AE-C1B5-F565-D6FCBE29B5D9}"/>
          </ac:spMkLst>
        </pc:spChg>
        <pc:spChg chg="add mod">
          <ac:chgData name="Emmanuel Busuman" userId="aa972838-016e-4382-8ceb-3981f86ad638" providerId="ADAL" clId="{C2B17375-B0AC-4AF9-B479-7331D8159DFF}" dt="2024-11-25T20:07:27.044" v="715"/>
          <ac:spMkLst>
            <pc:docMk/>
            <pc:sldMk cId="1501093558" sldId="273"/>
            <ac:spMk id="26" creationId="{42A9D982-6485-39B3-103B-FDD83ADEBC87}"/>
          </ac:spMkLst>
        </pc:spChg>
        <pc:spChg chg="add mod">
          <ac:chgData name="Emmanuel Busuman" userId="aa972838-016e-4382-8ceb-3981f86ad638" providerId="ADAL" clId="{C2B17375-B0AC-4AF9-B479-7331D8159DFF}" dt="2024-11-25T20:10:00.821" v="835" actId="1076"/>
          <ac:spMkLst>
            <pc:docMk/>
            <pc:sldMk cId="1501093558" sldId="273"/>
            <ac:spMk id="27" creationId="{CFF5F89E-A570-CCAE-ECF5-88E0B4D08D1D}"/>
          </ac:spMkLst>
        </pc:spChg>
        <pc:picChg chg="add del mod">
          <ac:chgData name="Emmanuel Busuman" userId="aa972838-016e-4382-8ceb-3981f86ad638" providerId="ADAL" clId="{C2B17375-B0AC-4AF9-B479-7331D8159DFF}" dt="2024-11-25T20:09:38.017" v="828" actId="478"/>
          <ac:picMkLst>
            <pc:docMk/>
            <pc:sldMk cId="1501093558" sldId="273"/>
            <ac:picMk id="18" creationId="{24C044EF-0BE3-3B76-04A6-39BBCD18C3EE}"/>
          </ac:picMkLst>
        </pc:picChg>
        <pc:picChg chg="add mod">
          <ac:chgData name="Emmanuel Busuman" userId="aa972838-016e-4382-8ceb-3981f86ad638" providerId="ADAL" clId="{C2B17375-B0AC-4AF9-B479-7331D8159DFF}" dt="2024-11-25T20:09:55.284" v="834" actId="1076"/>
          <ac:picMkLst>
            <pc:docMk/>
            <pc:sldMk cId="1501093558" sldId="273"/>
            <ac:picMk id="19" creationId="{C817C803-D1E0-D52D-D3BB-72D1844B664F}"/>
          </ac:picMkLst>
        </pc:picChg>
        <pc:picChg chg="add mod">
          <ac:chgData name="Emmanuel Busuman" userId="aa972838-016e-4382-8ceb-3981f86ad638" providerId="ADAL" clId="{C2B17375-B0AC-4AF9-B479-7331D8159DFF}" dt="2024-11-25T20:10:11.380" v="838" actId="1076"/>
          <ac:picMkLst>
            <pc:docMk/>
            <pc:sldMk cId="1501093558" sldId="273"/>
            <ac:picMk id="20" creationId="{4EA4F257-A97F-C7A5-0196-48EE51D75E9D}"/>
          </ac:picMkLst>
        </pc:picChg>
        <pc:picChg chg="add del mod">
          <ac:chgData name="Emmanuel Busuman" userId="aa972838-016e-4382-8ceb-3981f86ad638" providerId="ADAL" clId="{C2B17375-B0AC-4AF9-B479-7331D8159DFF}" dt="2024-11-25T20:09:43.534" v="831" actId="478"/>
          <ac:picMkLst>
            <pc:docMk/>
            <pc:sldMk cId="1501093558" sldId="273"/>
            <ac:picMk id="21" creationId="{66FD3D37-A612-9C10-60E4-D4C9CB958283}"/>
          </ac:picMkLst>
        </pc:picChg>
        <pc:picChg chg="add mod">
          <ac:chgData name="Emmanuel Busuman" userId="aa972838-016e-4382-8ceb-3981f86ad638" providerId="ADAL" clId="{C2B17375-B0AC-4AF9-B479-7331D8159DFF}" dt="2024-11-25T20:10:02.791" v="836" actId="1076"/>
          <ac:picMkLst>
            <pc:docMk/>
            <pc:sldMk cId="1501093558" sldId="273"/>
            <ac:picMk id="22" creationId="{B231085E-316D-E312-607E-8A05D5BE2725}"/>
          </ac:picMkLst>
        </pc:picChg>
        <pc:picChg chg="add mod">
          <ac:chgData name="Emmanuel Busuman" userId="aa972838-016e-4382-8ceb-3981f86ad638" providerId="ADAL" clId="{C2B17375-B0AC-4AF9-B479-7331D8159DFF}" dt="2024-11-25T20:10:27.418" v="842" actId="1076"/>
          <ac:picMkLst>
            <pc:docMk/>
            <pc:sldMk cId="1501093558" sldId="273"/>
            <ac:picMk id="23" creationId="{226EB947-1EB2-B559-14EF-EC363FB22C8E}"/>
          </ac:picMkLst>
        </pc:picChg>
        <pc:picChg chg="add mod">
          <ac:chgData name="Emmanuel Busuman" userId="aa972838-016e-4382-8ceb-3981f86ad638" providerId="ADAL" clId="{C2B17375-B0AC-4AF9-B479-7331D8159DFF}" dt="2024-11-25T20:10:43.426" v="848" actId="1076"/>
          <ac:picMkLst>
            <pc:docMk/>
            <pc:sldMk cId="1501093558" sldId="273"/>
            <ac:picMk id="24" creationId="{A998CD11-B698-01CE-753D-2985C2CADFA8}"/>
          </ac:picMkLst>
        </pc:picChg>
        <pc:picChg chg="add mod">
          <ac:chgData name="Emmanuel Busuman" userId="aa972838-016e-4382-8ceb-3981f86ad638" providerId="ADAL" clId="{C2B17375-B0AC-4AF9-B479-7331D8159DFF}" dt="2024-11-25T20:10:37.429" v="846" actId="1076"/>
          <ac:picMkLst>
            <pc:docMk/>
            <pc:sldMk cId="1501093558" sldId="273"/>
            <ac:picMk id="25" creationId="{FEA6A459-6837-E2D5-0A3D-58925A629E04}"/>
          </ac:picMkLst>
        </pc:picChg>
        <pc:picChg chg="add mod">
          <ac:chgData name="Emmanuel Busuman" userId="aa972838-016e-4382-8ceb-3981f86ad638" providerId="ADAL" clId="{C2B17375-B0AC-4AF9-B479-7331D8159DFF}" dt="2024-11-25T20:10:19.421" v="840" actId="1076"/>
          <ac:picMkLst>
            <pc:docMk/>
            <pc:sldMk cId="1501093558" sldId="273"/>
            <ac:picMk id="42" creationId="{DDC5BE29-9CDC-74C3-5C16-FFFC98C20398}"/>
          </ac:picMkLst>
        </pc:picChg>
      </pc:sldChg>
      <pc:sldChg chg="addSp delSp modSp new mod">
        <pc:chgData name="Emmanuel Busuman" userId="aa972838-016e-4382-8ceb-3981f86ad638" providerId="ADAL" clId="{C2B17375-B0AC-4AF9-B479-7331D8159DFF}" dt="2024-11-25T19:49:43.822" v="348" actId="1076"/>
        <pc:sldMkLst>
          <pc:docMk/>
          <pc:sldMk cId="2387178119" sldId="274"/>
        </pc:sldMkLst>
        <pc:spChg chg="add mod">
          <ac:chgData name="Emmanuel Busuman" userId="aa972838-016e-4382-8ceb-3981f86ad638" providerId="ADAL" clId="{C2B17375-B0AC-4AF9-B479-7331D8159DFF}" dt="2024-11-25T19:48:50.183" v="329" actId="20577"/>
          <ac:spMkLst>
            <pc:docMk/>
            <pc:sldMk cId="2387178119" sldId="274"/>
            <ac:spMk id="3" creationId="{99714BDC-BB13-DF70-AA43-3768B4EF07DD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6" creationId="{B3805A5F-BD06-0944-4BB1-C5F5B41C9E82}"/>
          </ac:spMkLst>
        </pc:spChg>
        <pc:spChg chg="add mod">
          <ac:chgData name="Emmanuel Busuman" userId="aa972838-016e-4382-8ceb-3981f86ad638" providerId="ADAL" clId="{C2B17375-B0AC-4AF9-B479-7331D8159DFF}" dt="2024-11-25T19:43:40.637" v="190" actId="20577"/>
          <ac:spMkLst>
            <pc:docMk/>
            <pc:sldMk cId="2387178119" sldId="274"/>
            <ac:spMk id="7" creationId="{E3BDD6FE-6629-05F9-1EB4-E4D6E1E9D184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10" creationId="{A881EC70-552D-D496-5EAB-795158B85994}"/>
          </ac:spMkLst>
        </pc:spChg>
        <pc:spChg chg="add mod">
          <ac:chgData name="Emmanuel Busuman" userId="aa972838-016e-4382-8ceb-3981f86ad638" providerId="ADAL" clId="{C2B17375-B0AC-4AF9-B479-7331D8159DFF}" dt="2024-11-25T19:44:17.782" v="223" actId="20577"/>
          <ac:spMkLst>
            <pc:docMk/>
            <pc:sldMk cId="2387178119" sldId="274"/>
            <ac:spMk id="11" creationId="{5D3A679A-B376-700C-6041-902102E7EBA5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14" creationId="{9CCE775A-53A7-8C78-749A-54BD20BC117E}"/>
          </ac:spMkLst>
        </pc:spChg>
        <pc:spChg chg="add mod">
          <ac:chgData name="Emmanuel Busuman" userId="aa972838-016e-4382-8ceb-3981f86ad638" providerId="ADAL" clId="{C2B17375-B0AC-4AF9-B479-7331D8159DFF}" dt="2024-11-25T19:45:21.417" v="249" actId="20577"/>
          <ac:spMkLst>
            <pc:docMk/>
            <pc:sldMk cId="2387178119" sldId="274"/>
            <ac:spMk id="15" creationId="{EF3CB07E-766B-42A7-FB47-59F7E092D0AA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18" creationId="{3AED5CB5-7D8C-2991-D7D1-27B566A6D9C1}"/>
          </ac:spMkLst>
        </pc:spChg>
        <pc:spChg chg="add mod">
          <ac:chgData name="Emmanuel Busuman" userId="aa972838-016e-4382-8ceb-3981f86ad638" providerId="ADAL" clId="{C2B17375-B0AC-4AF9-B479-7331D8159DFF}" dt="2024-11-25T19:45:58.139" v="267" actId="20577"/>
          <ac:spMkLst>
            <pc:docMk/>
            <pc:sldMk cId="2387178119" sldId="274"/>
            <ac:spMk id="19" creationId="{E7F833D5-9059-E143-12F5-CBD2FECD2BDF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22" creationId="{679C4E45-4CBF-A862-E41C-D6D4F33A1234}"/>
          </ac:spMkLst>
        </pc:spChg>
        <pc:spChg chg="add mod">
          <ac:chgData name="Emmanuel Busuman" userId="aa972838-016e-4382-8ceb-3981f86ad638" providerId="ADAL" clId="{C2B17375-B0AC-4AF9-B479-7331D8159DFF}" dt="2024-11-25T19:42:35.254" v="160"/>
          <ac:spMkLst>
            <pc:docMk/>
            <pc:sldMk cId="2387178119" sldId="274"/>
            <ac:spMk id="23" creationId="{E2385E89-E133-9A8C-37DF-6A66B5A2A81E}"/>
          </ac:spMkLst>
        </pc:spChg>
        <pc:spChg chg="add mod">
          <ac:chgData name="Emmanuel Busuman" userId="aa972838-016e-4382-8ceb-3981f86ad638" providerId="ADAL" clId="{C2B17375-B0AC-4AF9-B479-7331D8159DFF}" dt="2024-11-25T19:47:46.518" v="288" actId="1076"/>
          <ac:spMkLst>
            <pc:docMk/>
            <pc:sldMk cId="2387178119" sldId="274"/>
            <ac:spMk id="24" creationId="{A246D4A9-A875-2C59-4249-031827DA571C}"/>
          </ac:spMkLst>
        </pc:spChg>
        <pc:spChg chg="add mod">
          <ac:chgData name="Emmanuel Busuman" userId="aa972838-016e-4382-8ceb-3981f86ad638" providerId="ADAL" clId="{C2B17375-B0AC-4AF9-B479-7331D8159DFF}" dt="2024-11-25T19:47:42.600" v="287" actId="1076"/>
          <ac:spMkLst>
            <pc:docMk/>
            <pc:sldMk cId="2387178119" sldId="274"/>
            <ac:spMk id="25" creationId="{D4CC1F56-9F9D-D5EC-8313-5ABE79AC7342}"/>
          </ac:spMkLst>
        </pc:spChg>
        <pc:spChg chg="add mod">
          <ac:chgData name="Emmanuel Busuman" userId="aa972838-016e-4382-8ceb-3981f86ad638" providerId="ADAL" clId="{C2B17375-B0AC-4AF9-B479-7331D8159DFF}" dt="2024-11-25T19:48:23.618" v="299" actId="1076"/>
          <ac:spMkLst>
            <pc:docMk/>
            <pc:sldMk cId="2387178119" sldId="274"/>
            <ac:spMk id="26" creationId="{C757FC29-D2E8-CBFE-6FC1-4215AA21C163}"/>
          </ac:spMkLst>
        </pc:spChg>
        <pc:spChg chg="add mod">
          <ac:chgData name="Emmanuel Busuman" userId="aa972838-016e-4382-8ceb-3981f86ad638" providerId="ADAL" clId="{C2B17375-B0AC-4AF9-B479-7331D8159DFF}" dt="2024-11-25T19:48:26.670" v="300" actId="1076"/>
          <ac:spMkLst>
            <pc:docMk/>
            <pc:sldMk cId="2387178119" sldId="274"/>
            <ac:spMk id="27" creationId="{8F4D7D45-85B5-0626-AD17-44A17C60B293}"/>
          </ac:spMkLst>
        </pc:spChg>
        <pc:spChg chg="add del mod">
          <ac:chgData name="Emmanuel Busuman" userId="aa972838-016e-4382-8ceb-3981f86ad638" providerId="ADAL" clId="{C2B17375-B0AC-4AF9-B479-7331D8159DFF}" dt="2024-11-25T19:46:53.986" v="280" actId="478"/>
          <ac:spMkLst>
            <pc:docMk/>
            <pc:sldMk cId="2387178119" sldId="274"/>
            <ac:spMk id="28" creationId="{F5EFA689-0F3D-E1E9-EEE9-C051A368DBD8}"/>
          </ac:spMkLst>
        </pc:spChg>
        <pc:spChg chg="add mod">
          <ac:chgData name="Emmanuel Busuman" userId="aa972838-016e-4382-8ceb-3981f86ad638" providerId="ADAL" clId="{C2B17375-B0AC-4AF9-B479-7331D8159DFF}" dt="2024-11-25T19:47:19.318" v="284" actId="1076"/>
          <ac:spMkLst>
            <pc:docMk/>
            <pc:sldMk cId="2387178119" sldId="274"/>
            <ac:spMk id="29" creationId="{D3BE4F81-82CB-3C82-2190-F9A13DE445A3}"/>
          </ac:spMkLst>
        </pc:spChg>
        <pc:spChg chg="add mod">
          <ac:chgData name="Emmanuel Busuman" userId="aa972838-016e-4382-8ceb-3981f86ad638" providerId="ADAL" clId="{C2B17375-B0AC-4AF9-B479-7331D8159DFF}" dt="2024-11-25T19:47:36.557" v="286" actId="1076"/>
          <ac:spMkLst>
            <pc:docMk/>
            <pc:sldMk cId="2387178119" sldId="274"/>
            <ac:spMk id="30" creationId="{FB49570F-5DC9-47D8-C5C9-538D508E96E1}"/>
          </ac:spMkLst>
        </pc:spChg>
        <pc:spChg chg="add mod">
          <ac:chgData name="Emmanuel Busuman" userId="aa972838-016e-4382-8ceb-3981f86ad638" providerId="ADAL" clId="{C2B17375-B0AC-4AF9-B479-7331D8159DFF}" dt="2024-11-25T19:49:43.822" v="348" actId="1076"/>
          <ac:spMkLst>
            <pc:docMk/>
            <pc:sldMk cId="2387178119" sldId="274"/>
            <ac:spMk id="31" creationId="{45C23973-8608-FE10-B8DC-02E396D63DFF}"/>
          </ac:spMkLst>
        </pc:sp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2" creationId="{45299841-F950-7BF1-9F98-4BE8627DDD98}"/>
          </ac:picMkLst>
        </pc:picChg>
        <pc:picChg chg="add mod">
          <ac:chgData name="Emmanuel Busuman" userId="aa972838-016e-4382-8ceb-3981f86ad638" providerId="ADAL" clId="{C2B17375-B0AC-4AF9-B479-7331D8159DFF}" dt="2024-11-25T19:48:10.879" v="295" actId="14100"/>
          <ac:picMkLst>
            <pc:docMk/>
            <pc:sldMk cId="2387178119" sldId="274"/>
            <ac:picMk id="4" creationId="{9DC72813-3A18-264B-6FF9-15785ACE4388}"/>
          </ac:picMkLst>
        </pc:pic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5" creationId="{B6F4577B-9875-31C2-764E-96D402FE7B82}"/>
          </ac:picMkLst>
        </pc:picChg>
        <pc:picChg chg="add mod">
          <ac:chgData name="Emmanuel Busuman" userId="aa972838-016e-4382-8ceb-3981f86ad638" providerId="ADAL" clId="{C2B17375-B0AC-4AF9-B479-7331D8159DFF}" dt="2024-11-25T19:48:05.822" v="293" actId="14100"/>
          <ac:picMkLst>
            <pc:docMk/>
            <pc:sldMk cId="2387178119" sldId="274"/>
            <ac:picMk id="8" creationId="{DA25D597-39E6-B759-9635-59BBBA2B601F}"/>
          </ac:picMkLst>
        </pc:pic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9" creationId="{943B9EEC-E550-261F-F672-AF55899312B8}"/>
          </ac:picMkLst>
        </pc:pic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12" creationId="{EADB677F-131F-93E5-C515-B1DBD3B297D6}"/>
          </ac:picMkLst>
        </pc:pic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13" creationId="{2BC9C853-68E8-EE8A-CD2D-5ABD48DFC33B}"/>
          </ac:picMkLst>
        </pc:picChg>
        <pc:picChg chg="add mod">
          <ac:chgData name="Emmanuel Busuman" userId="aa972838-016e-4382-8ceb-3981f86ad638" providerId="ADAL" clId="{C2B17375-B0AC-4AF9-B479-7331D8159DFF}" dt="2024-11-25T19:48:31.277" v="301" actId="1037"/>
          <ac:picMkLst>
            <pc:docMk/>
            <pc:sldMk cId="2387178119" sldId="274"/>
            <ac:picMk id="16" creationId="{E84B8120-E88C-A1E0-5965-5C0CB4903794}"/>
          </ac:picMkLst>
        </pc:picChg>
        <pc:picChg chg="add mod">
          <ac:chgData name="Emmanuel Busuman" userId="aa972838-016e-4382-8ceb-3981f86ad638" providerId="ADAL" clId="{C2B17375-B0AC-4AF9-B479-7331D8159DFF}" dt="2024-11-25T19:42:35.254" v="160"/>
          <ac:picMkLst>
            <pc:docMk/>
            <pc:sldMk cId="2387178119" sldId="274"/>
            <ac:picMk id="17" creationId="{B1B8E103-1345-BB40-5BAA-A4D9222BA6D3}"/>
          </ac:picMkLst>
        </pc:picChg>
        <pc:picChg chg="add del mod">
          <ac:chgData name="Emmanuel Busuman" userId="aa972838-016e-4382-8ceb-3981f86ad638" providerId="ADAL" clId="{C2B17375-B0AC-4AF9-B479-7331D8159DFF}" dt="2024-11-25T19:46:56.592" v="281" actId="478"/>
          <ac:picMkLst>
            <pc:docMk/>
            <pc:sldMk cId="2387178119" sldId="274"/>
            <ac:picMk id="20" creationId="{3B4B2A12-8588-C0B1-FEAB-4C407111FEB4}"/>
          </ac:picMkLst>
        </pc:picChg>
        <pc:picChg chg="add del mod">
          <ac:chgData name="Emmanuel Busuman" userId="aa972838-016e-4382-8ceb-3981f86ad638" providerId="ADAL" clId="{C2B17375-B0AC-4AF9-B479-7331D8159DFF}" dt="2024-11-25T19:46:58.936" v="282" actId="478"/>
          <ac:picMkLst>
            <pc:docMk/>
            <pc:sldMk cId="2387178119" sldId="274"/>
            <ac:picMk id="21" creationId="{C11F389B-F4F0-BB19-2A4E-38E0E7CB49A0}"/>
          </ac:picMkLst>
        </pc:picChg>
      </pc:sldChg>
      <pc:sldChg chg="addSp delSp modSp new del mod">
        <pc:chgData name="Emmanuel Busuman" userId="aa972838-016e-4382-8ceb-3981f86ad638" providerId="ADAL" clId="{C2B17375-B0AC-4AF9-B479-7331D8159DFF}" dt="2024-11-25T19:58:18.245" v="592" actId="47"/>
        <pc:sldMkLst>
          <pc:docMk/>
          <pc:sldMk cId="386741206" sldId="275"/>
        </pc:sldMkLst>
        <pc:spChg chg="add mod">
          <ac:chgData name="Emmanuel Busuman" userId="aa972838-016e-4382-8ceb-3981f86ad638" providerId="ADAL" clId="{C2B17375-B0AC-4AF9-B479-7331D8159DFF}" dt="2024-11-25T19:55:32.538" v="449" actId="20577"/>
          <ac:spMkLst>
            <pc:docMk/>
            <pc:sldMk cId="386741206" sldId="275"/>
            <ac:spMk id="2" creationId="{8500D3B6-E327-58B4-E0DD-6704BE48B437}"/>
          </ac:spMkLst>
        </pc:spChg>
        <pc:spChg chg="add mod">
          <ac:chgData name="Emmanuel Busuman" userId="aa972838-016e-4382-8ceb-3981f86ad638" providerId="ADAL" clId="{C2B17375-B0AC-4AF9-B479-7331D8159DFF}" dt="2024-11-25T19:54:55.229" v="411" actId="20577"/>
          <ac:spMkLst>
            <pc:docMk/>
            <pc:sldMk cId="386741206" sldId="275"/>
            <ac:spMk id="3" creationId="{45683EAB-8D4F-6277-40F9-567E244E7CE3}"/>
          </ac:spMkLst>
        </pc:spChg>
        <pc:spChg chg="add mod">
          <ac:chgData name="Emmanuel Busuman" userId="aa972838-016e-4382-8ceb-3981f86ad638" providerId="ADAL" clId="{C2B17375-B0AC-4AF9-B479-7331D8159DFF}" dt="2024-11-25T19:54:37.650" v="407" actId="20577"/>
          <ac:spMkLst>
            <pc:docMk/>
            <pc:sldMk cId="386741206" sldId="275"/>
            <ac:spMk id="4" creationId="{2AF4EEB0-4FB9-ADBF-9B64-08B85E7B00D7}"/>
          </ac:spMkLst>
        </pc:spChg>
        <pc:spChg chg="add del mod">
          <ac:chgData name="Emmanuel Busuman" userId="aa972838-016e-4382-8ceb-3981f86ad638" providerId="ADAL" clId="{C2B17375-B0AC-4AF9-B479-7331D8159DFF}" dt="2024-11-25T19:53:02.913" v="370" actId="478"/>
          <ac:spMkLst>
            <pc:docMk/>
            <pc:sldMk cId="386741206" sldId="275"/>
            <ac:spMk id="5" creationId="{5B3D79E9-8D76-BB1E-BCAC-97265A6D183B}"/>
          </ac:spMkLst>
        </pc:spChg>
        <pc:spChg chg="add del mod">
          <ac:chgData name="Emmanuel Busuman" userId="aa972838-016e-4382-8ceb-3981f86ad638" providerId="ADAL" clId="{C2B17375-B0AC-4AF9-B479-7331D8159DFF}" dt="2024-11-25T19:52:59.660" v="369" actId="478"/>
          <ac:spMkLst>
            <pc:docMk/>
            <pc:sldMk cId="386741206" sldId="275"/>
            <ac:spMk id="6" creationId="{82259C88-5EE5-FA4B-8615-164E0E24DCF4}"/>
          </ac:spMkLst>
        </pc:spChg>
        <pc:spChg chg="add mod">
          <ac:chgData name="Emmanuel Busuman" userId="aa972838-016e-4382-8ceb-3981f86ad638" providerId="ADAL" clId="{C2B17375-B0AC-4AF9-B479-7331D8159DFF}" dt="2024-11-25T19:53:47.868" v="390" actId="1036"/>
          <ac:spMkLst>
            <pc:docMk/>
            <pc:sldMk cId="386741206" sldId="275"/>
            <ac:spMk id="7" creationId="{D4AF29AE-4016-1AA7-8020-A302B695FCA1}"/>
          </ac:spMkLst>
        </pc:spChg>
        <pc:spChg chg="add del mod">
          <ac:chgData name="Emmanuel Busuman" userId="aa972838-016e-4382-8ceb-3981f86ad638" providerId="ADAL" clId="{C2B17375-B0AC-4AF9-B479-7331D8159DFF}" dt="2024-11-25T19:56:36.299" v="535" actId="478"/>
          <ac:spMkLst>
            <pc:docMk/>
            <pc:sldMk cId="386741206" sldId="275"/>
            <ac:spMk id="8" creationId="{1165C2CD-3BD2-1D33-C649-8D87D54E6EC0}"/>
          </ac:spMkLst>
        </pc:spChg>
        <pc:spChg chg="add mod">
          <ac:chgData name="Emmanuel Busuman" userId="aa972838-016e-4382-8ceb-3981f86ad638" providerId="ADAL" clId="{C2B17375-B0AC-4AF9-B479-7331D8159DFF}" dt="2024-11-25T19:55:53.016" v="467" actId="20577"/>
          <ac:spMkLst>
            <pc:docMk/>
            <pc:sldMk cId="386741206" sldId="275"/>
            <ac:spMk id="9" creationId="{011820D7-FFC7-A500-8CE6-BDD192A8695E}"/>
          </ac:spMkLst>
        </pc:spChg>
        <pc:spChg chg="add mod">
          <ac:chgData name="Emmanuel Busuman" userId="aa972838-016e-4382-8ceb-3981f86ad638" providerId="ADAL" clId="{C2B17375-B0AC-4AF9-B479-7331D8159DFF}" dt="2024-11-25T19:57:19.163" v="541" actId="1076"/>
          <ac:spMkLst>
            <pc:docMk/>
            <pc:sldMk cId="386741206" sldId="275"/>
            <ac:spMk id="10" creationId="{305BCA21-C147-5DE1-6D34-9E645765ACD8}"/>
          </ac:spMkLst>
        </pc:spChg>
        <pc:spChg chg="add del mod">
          <ac:chgData name="Emmanuel Busuman" userId="aa972838-016e-4382-8ceb-3981f86ad638" providerId="ADAL" clId="{C2B17375-B0AC-4AF9-B479-7331D8159DFF}" dt="2024-11-25T19:56:42.629" v="538" actId="478"/>
          <ac:spMkLst>
            <pc:docMk/>
            <pc:sldMk cId="386741206" sldId="275"/>
            <ac:spMk id="11" creationId="{28F11186-7B04-ABD3-146F-E1F4A9DDBE71}"/>
          </ac:spMkLst>
        </pc:spChg>
        <pc:spChg chg="add del mod">
          <ac:chgData name="Emmanuel Busuman" userId="aa972838-016e-4382-8ceb-3981f86ad638" providerId="ADAL" clId="{C2B17375-B0AC-4AF9-B479-7331D8159DFF}" dt="2024-11-25T19:56:40.864" v="537" actId="478"/>
          <ac:spMkLst>
            <pc:docMk/>
            <pc:sldMk cId="386741206" sldId="275"/>
            <ac:spMk id="12" creationId="{FB386A9E-7175-DD77-472A-76E0FC744E23}"/>
          </ac:spMkLst>
        </pc:spChg>
        <pc:spChg chg="add mod">
          <ac:chgData name="Emmanuel Busuman" userId="aa972838-016e-4382-8ceb-3981f86ad638" providerId="ADAL" clId="{C2B17375-B0AC-4AF9-B479-7331D8159DFF}" dt="2024-11-25T19:54:07.076" v="400" actId="14100"/>
          <ac:spMkLst>
            <pc:docMk/>
            <pc:sldMk cId="386741206" sldId="275"/>
            <ac:spMk id="13" creationId="{D1072100-468B-2FB6-ADD0-AE35D230A3FF}"/>
          </ac:spMkLst>
        </pc:spChg>
        <pc:spChg chg="add del mod">
          <ac:chgData name="Emmanuel Busuman" userId="aa972838-016e-4382-8ceb-3981f86ad638" providerId="ADAL" clId="{C2B17375-B0AC-4AF9-B479-7331D8159DFF}" dt="2024-11-25T19:57:44.140" v="564" actId="478"/>
          <ac:spMkLst>
            <pc:docMk/>
            <pc:sldMk cId="386741206" sldId="275"/>
            <ac:spMk id="14" creationId="{EC074548-B246-3C62-40AA-BC38EE4A3495}"/>
          </ac:spMkLst>
        </pc:spChg>
        <pc:spChg chg="add del mod">
          <ac:chgData name="Emmanuel Busuman" userId="aa972838-016e-4382-8ceb-3981f86ad638" providerId="ADAL" clId="{C2B17375-B0AC-4AF9-B479-7331D8159DFF}" dt="2024-11-25T19:57:41.946" v="563" actId="478"/>
          <ac:spMkLst>
            <pc:docMk/>
            <pc:sldMk cId="386741206" sldId="275"/>
            <ac:spMk id="15" creationId="{D7F3826C-B2C3-C482-388E-AB34304B0836}"/>
          </ac:spMkLst>
        </pc:spChg>
        <pc:spChg chg="add mod">
          <ac:chgData name="Emmanuel Busuman" userId="aa972838-016e-4382-8ceb-3981f86ad638" providerId="ADAL" clId="{C2B17375-B0AC-4AF9-B479-7331D8159DFF}" dt="2024-11-25T19:51:47.767" v="358" actId="14100"/>
          <ac:spMkLst>
            <pc:docMk/>
            <pc:sldMk cId="386741206" sldId="275"/>
            <ac:spMk id="16" creationId="{1A58E183-AAF2-58F2-154D-0FFCF7512F38}"/>
          </ac:spMkLst>
        </pc:spChg>
        <pc:spChg chg="add mod">
          <ac:chgData name="Emmanuel Busuman" userId="aa972838-016e-4382-8ceb-3981f86ad638" providerId="ADAL" clId="{C2B17375-B0AC-4AF9-B479-7331D8159DFF}" dt="2024-11-25T19:57:59.636" v="585" actId="113"/>
          <ac:spMkLst>
            <pc:docMk/>
            <pc:sldMk cId="386741206" sldId="275"/>
            <ac:spMk id="17" creationId="{720EA2A4-75FC-8698-50F0-B8C1A3913F54}"/>
          </ac:spMkLst>
        </pc:spChg>
        <pc:spChg chg="add mod">
          <ac:chgData name="Emmanuel Busuman" userId="aa972838-016e-4382-8ceb-3981f86ad638" providerId="ADAL" clId="{C2B17375-B0AC-4AF9-B479-7331D8159DFF}" dt="2024-11-25T19:58:13.381" v="590" actId="113"/>
          <ac:spMkLst>
            <pc:docMk/>
            <pc:sldMk cId="386741206" sldId="275"/>
            <ac:spMk id="18" creationId="{A8F435AE-29EC-1ABD-179A-1E34126762C9}"/>
          </ac:spMkLst>
        </pc:spChg>
        <pc:spChg chg="add mod">
          <ac:chgData name="Emmanuel Busuman" userId="aa972838-016e-4382-8ceb-3981f86ad638" providerId="ADAL" clId="{C2B17375-B0AC-4AF9-B479-7331D8159DFF}" dt="2024-11-25T19:58:02.301" v="586" actId="113"/>
          <ac:spMkLst>
            <pc:docMk/>
            <pc:sldMk cId="386741206" sldId="275"/>
            <ac:spMk id="19" creationId="{B45EF50F-F096-A9E4-7C96-D94E7F24C001}"/>
          </ac:spMkLst>
        </pc:spChg>
        <pc:spChg chg="add mod">
          <ac:chgData name="Emmanuel Busuman" userId="aa972838-016e-4382-8ceb-3981f86ad638" providerId="ADAL" clId="{C2B17375-B0AC-4AF9-B479-7331D8159DFF}" dt="2024-11-25T19:58:10.213" v="589" actId="113"/>
          <ac:spMkLst>
            <pc:docMk/>
            <pc:sldMk cId="386741206" sldId="275"/>
            <ac:spMk id="20" creationId="{BB43CA5C-E1A2-0B21-8469-EAA93AB47B78}"/>
          </ac:spMkLst>
        </pc:spChg>
      </pc:sldChg>
      <pc:sldChg chg="addSp modSp new del mod">
        <pc:chgData name="Emmanuel Busuman" userId="aa972838-016e-4382-8ceb-3981f86ad638" providerId="ADAL" clId="{C2B17375-B0AC-4AF9-B479-7331D8159DFF}" dt="2024-11-25T20:11:42.097" v="859" actId="47"/>
        <pc:sldMkLst>
          <pc:docMk/>
          <pc:sldMk cId="3194391475" sldId="275"/>
        </pc:sldMkLst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2" creationId="{EA53DA24-78AB-B48E-A48F-B17CE77A68C4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3" creationId="{E2D622A1-7A57-DCC4-69CE-9109ABADDFFC}"/>
          </ac:spMkLst>
        </pc:spChg>
        <pc:spChg chg="add mod">
          <ac:chgData name="Emmanuel Busuman" userId="aa972838-016e-4382-8ceb-3981f86ad638" providerId="ADAL" clId="{C2B17375-B0AC-4AF9-B479-7331D8159DFF}" dt="2024-11-25T20:01:28.654" v="596" actId="1076"/>
          <ac:spMkLst>
            <pc:docMk/>
            <pc:sldMk cId="3194391475" sldId="275"/>
            <ac:spMk id="4" creationId="{371F5C7C-700C-B250-1619-9471D25ACE91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5" creationId="{495D1154-CBD6-64F4-6D42-36241D51194D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6" creationId="{85621E8A-CEF2-0EB7-1824-CC7E70B14F2E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7" creationId="{1FB54C8A-2860-224A-0614-1AC5EBE08FDE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8" creationId="{ED255A31-013C-A0BD-4E88-5D5F71930408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9" creationId="{B7B51A4B-7871-6E76-B3CB-7FAEE20EBB32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10" creationId="{29BC99F4-CCEE-6ACA-E594-77756A003CCB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11" creationId="{C107F1F1-43EE-CBA0-E33D-FC24520E618B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12" creationId="{D3B0BF8B-6F53-5E9A-8F57-4CA6E47C3360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13" creationId="{B3D6278D-9D73-5E02-1A83-27544ECC9D8B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14" creationId="{91333EB9-BB01-EE94-707F-378BD19C974F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21" creationId="{42554EDB-EE18-1EBC-4A70-7FA236F24BC9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22" creationId="{DF3120DD-2A6A-E704-4969-3EE9D403D8A4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23" creationId="{BDEB95D8-435A-9E4C-B8EF-B6E22DCD8483}"/>
          </ac:spMkLst>
        </pc:spChg>
        <pc:spChg chg="add mod">
          <ac:chgData name="Emmanuel Busuman" userId="aa972838-016e-4382-8ceb-3981f86ad638" providerId="ADAL" clId="{C2B17375-B0AC-4AF9-B479-7331D8159DFF}" dt="2024-11-25T20:00:32.664" v="595"/>
          <ac:spMkLst>
            <pc:docMk/>
            <pc:sldMk cId="3194391475" sldId="275"/>
            <ac:spMk id="24" creationId="{F9026D8C-96B7-064F-1FAF-7144CDE19AB7}"/>
          </ac:spMkLst>
        </pc:sp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15" creationId="{6081E33F-198E-A7E0-26A8-4309C99A6F20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16" creationId="{D8D9352E-6CA5-CD64-4AF6-CAA9188D5F18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17" creationId="{3C01D4D3-3B22-3B8F-E040-359704F4E23D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18" creationId="{A289186F-15C7-EBC5-532F-91243EEC0191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19" creationId="{EBC6C383-FFD7-1A56-7262-63284EBCF8B6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20" creationId="{453ADE2A-8173-B129-3FEE-B199EE34E218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25" creationId="{B5C20E82-029C-F8D0-C2A0-132706E842B9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26" creationId="{B70584BB-00EB-45FB-4419-A39E1EAEB39E}"/>
          </ac:picMkLst>
        </pc:picChg>
        <pc:picChg chg="add mod">
          <ac:chgData name="Emmanuel Busuman" userId="aa972838-016e-4382-8ceb-3981f86ad638" providerId="ADAL" clId="{C2B17375-B0AC-4AF9-B479-7331D8159DFF}" dt="2024-11-25T20:00:32.664" v="595"/>
          <ac:picMkLst>
            <pc:docMk/>
            <pc:sldMk cId="3194391475" sldId="275"/>
            <ac:picMk id="27" creationId="{F23D03B3-4B7A-CCA0-CBE7-A5A7B9304A75}"/>
          </ac:picMkLst>
        </pc:picChg>
        <pc:cxnChg chg="add mod">
          <ac:chgData name="Emmanuel Busuman" userId="aa972838-016e-4382-8ceb-3981f86ad638" providerId="ADAL" clId="{C2B17375-B0AC-4AF9-B479-7331D8159DFF}" dt="2024-11-25T20:00:32.664" v="595"/>
          <ac:cxnSpMkLst>
            <pc:docMk/>
            <pc:sldMk cId="3194391475" sldId="275"/>
            <ac:cxnSpMk id="28" creationId="{083CDC50-BD4E-19CC-35F3-767C266E5BC1}"/>
          </ac:cxnSpMkLst>
        </pc:cxnChg>
      </pc:sldChg>
      <pc:sldMasterChg chg="modSldLayout">
        <pc:chgData name="Emmanuel Busuman" userId="aa972838-016e-4382-8ceb-3981f86ad638" providerId="ADAL" clId="{C2B17375-B0AC-4AF9-B479-7331D8159DFF}" dt="2024-11-25T19:27:04.365" v="26"/>
        <pc:sldMasterMkLst>
          <pc:docMk/>
          <pc:sldMasterMk cId="1056792891" sldId="2147483669"/>
        </pc:sldMasterMkLst>
        <pc:sldLayoutChg chg="delSp">
          <pc:chgData name="Emmanuel Busuman" userId="aa972838-016e-4382-8ceb-3981f86ad638" providerId="ADAL" clId="{C2B17375-B0AC-4AF9-B479-7331D8159DFF}" dt="2024-11-25T19:27:04.365" v="26"/>
          <pc:sldLayoutMkLst>
            <pc:docMk/>
            <pc:sldMasterMk cId="1056792891" sldId="2147483669"/>
            <pc:sldLayoutMk cId="1408530833" sldId="2147483681"/>
          </pc:sldLayoutMkLst>
          <pc:picChg chg="del">
            <ac:chgData name="Emmanuel Busuman" userId="aa972838-016e-4382-8ceb-3981f86ad638" providerId="ADAL" clId="{C2B17375-B0AC-4AF9-B479-7331D8159DFF}" dt="2024-11-25T19:27:04.365" v="26"/>
            <ac:picMkLst>
              <pc:docMk/>
              <pc:sldMasterMk cId="1056792891" sldId="2147483669"/>
              <pc:sldLayoutMk cId="1408530833" sldId="2147483681"/>
              <ac:picMk id="3" creationId="{00000000-0000-0000-0000-0000000000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2F58C-3DB3-4AAB-9C88-6A72F1CF0A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W"/>
        </a:p>
      </dgm:t>
    </dgm:pt>
    <dgm:pt modelId="{849C9F3C-D03E-4308-AEF2-640877EBB1A5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Security monitoring</a:t>
          </a:r>
        </a:p>
      </dgm:t>
    </dgm:pt>
    <dgm:pt modelId="{8FF0288F-E00A-4AFB-85DD-875A84D025CA}" type="parTrans" cxnId="{369859F2-FF9D-4094-8D6F-2C701BC7C5EF}">
      <dgm:prSet/>
      <dgm:spPr/>
      <dgm:t>
        <a:bodyPr/>
        <a:lstStyle/>
        <a:p>
          <a:endParaRPr lang="en-ZW"/>
        </a:p>
      </dgm:t>
    </dgm:pt>
    <dgm:pt modelId="{1EF05FE4-30E7-48BB-8C6A-CAC890E2927F}" type="sibTrans" cxnId="{369859F2-FF9D-4094-8D6F-2C701BC7C5EF}">
      <dgm:prSet/>
      <dgm:spPr/>
      <dgm:t>
        <a:bodyPr/>
        <a:lstStyle/>
        <a:p>
          <a:endParaRPr lang="en-ZW"/>
        </a:p>
      </dgm:t>
    </dgm:pt>
    <dgm:pt modelId="{9381C3AC-68A5-45B3-944F-0EC4C3BA280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Micro segmentation</a:t>
          </a:r>
        </a:p>
      </dgm:t>
    </dgm:pt>
    <dgm:pt modelId="{2408F9F6-48CE-45BA-81A9-EDEFCCB6AAF8}" type="parTrans" cxnId="{1FCC22A2-69E6-476E-A6AE-82E0F2612CE1}">
      <dgm:prSet/>
      <dgm:spPr/>
      <dgm:t>
        <a:bodyPr/>
        <a:lstStyle/>
        <a:p>
          <a:endParaRPr lang="en-ZW"/>
        </a:p>
      </dgm:t>
    </dgm:pt>
    <dgm:pt modelId="{83A52365-5E2A-49C1-A04E-EA74C3FAB5A9}" type="sibTrans" cxnId="{1FCC22A2-69E6-476E-A6AE-82E0F2612CE1}">
      <dgm:prSet/>
      <dgm:spPr/>
      <dgm:t>
        <a:bodyPr/>
        <a:lstStyle/>
        <a:p>
          <a:endParaRPr lang="en-ZW"/>
        </a:p>
      </dgm:t>
    </dgm:pt>
    <dgm:pt modelId="{AB056747-F8E0-418E-ACB3-ED8B93CDA82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Identity and device management</a:t>
          </a:r>
        </a:p>
      </dgm:t>
    </dgm:pt>
    <dgm:pt modelId="{10202A90-713B-4482-B5C7-4552ACE8FDDC}" type="parTrans" cxnId="{395E8F47-5C39-4742-AA0D-DA4CBF22779E}">
      <dgm:prSet/>
      <dgm:spPr/>
      <dgm:t>
        <a:bodyPr/>
        <a:lstStyle/>
        <a:p>
          <a:endParaRPr lang="en-ZW"/>
        </a:p>
      </dgm:t>
    </dgm:pt>
    <dgm:pt modelId="{D96EA4E4-BCC9-4E9A-803B-CB98D1A89A06}" type="sibTrans" cxnId="{395E8F47-5C39-4742-AA0D-DA4CBF22779E}">
      <dgm:prSet/>
      <dgm:spPr/>
      <dgm:t>
        <a:bodyPr/>
        <a:lstStyle/>
        <a:p>
          <a:endParaRPr lang="en-ZW"/>
        </a:p>
      </dgm:t>
    </dgm:pt>
    <dgm:pt modelId="{2E72AA73-82C3-4B8D-9A3A-E629C6A6C7EA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Data protection</a:t>
          </a:r>
        </a:p>
      </dgm:t>
    </dgm:pt>
    <dgm:pt modelId="{BC1F5C03-D05E-4E89-A810-0349722AC955}" type="parTrans" cxnId="{7721C5A6-C47C-4F37-9239-11826F0385DB}">
      <dgm:prSet/>
      <dgm:spPr/>
      <dgm:t>
        <a:bodyPr/>
        <a:lstStyle/>
        <a:p>
          <a:endParaRPr lang="en-ZW"/>
        </a:p>
      </dgm:t>
    </dgm:pt>
    <dgm:pt modelId="{36BA0C17-0A29-4042-90E2-9C5A3CCA72FB}" type="sibTrans" cxnId="{7721C5A6-C47C-4F37-9239-11826F0385DB}">
      <dgm:prSet/>
      <dgm:spPr/>
      <dgm:t>
        <a:bodyPr/>
        <a:lstStyle/>
        <a:p>
          <a:endParaRPr lang="en-ZW"/>
        </a:p>
      </dgm:t>
    </dgm:pt>
    <dgm:pt modelId="{0BD600CA-BB21-4AA8-9B50-228E2A717AC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Adaptive Security </a:t>
          </a:r>
        </a:p>
      </dgm:t>
    </dgm:pt>
    <dgm:pt modelId="{732D75DF-8756-4DA1-B9E3-1EBB61423F21}" type="parTrans" cxnId="{8F1C0A3A-1A19-4375-A194-1D9F09A479D9}">
      <dgm:prSet/>
      <dgm:spPr/>
      <dgm:t>
        <a:bodyPr/>
        <a:lstStyle/>
        <a:p>
          <a:endParaRPr lang="en-ZW"/>
        </a:p>
      </dgm:t>
    </dgm:pt>
    <dgm:pt modelId="{0B1B05FA-9B0F-45B6-B338-6CB61DB521EE}" type="sibTrans" cxnId="{8F1C0A3A-1A19-4375-A194-1D9F09A479D9}">
      <dgm:prSet/>
      <dgm:spPr/>
      <dgm:t>
        <a:bodyPr/>
        <a:lstStyle/>
        <a:p>
          <a:endParaRPr lang="en-ZW"/>
        </a:p>
      </dgm:t>
    </dgm:pt>
    <dgm:pt modelId="{5BEEA18B-EE10-48D0-A293-D9E926F46F5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Continuous verification</a:t>
          </a:r>
        </a:p>
      </dgm:t>
    </dgm:pt>
    <dgm:pt modelId="{66712B0D-42B5-4342-BA50-2F77E440D87E}" type="parTrans" cxnId="{49608FD5-160A-4DED-BD2B-DCC50DB94B02}">
      <dgm:prSet/>
      <dgm:spPr/>
      <dgm:t>
        <a:bodyPr/>
        <a:lstStyle/>
        <a:p>
          <a:endParaRPr lang="en-ZW"/>
        </a:p>
      </dgm:t>
    </dgm:pt>
    <dgm:pt modelId="{A73782D4-E501-4054-B5C2-9F3A0C95DAA8}" type="sibTrans" cxnId="{49608FD5-160A-4DED-BD2B-DCC50DB94B02}">
      <dgm:prSet/>
      <dgm:spPr/>
      <dgm:t>
        <a:bodyPr/>
        <a:lstStyle/>
        <a:p>
          <a:endParaRPr lang="en-ZW"/>
        </a:p>
      </dgm:t>
    </dgm:pt>
    <dgm:pt modelId="{95AED20E-B66E-47A2-889A-F43A921491D5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ZW" sz="2000" dirty="0"/>
            <a:t>Least privilege access</a:t>
          </a:r>
        </a:p>
      </dgm:t>
    </dgm:pt>
    <dgm:pt modelId="{740D85C8-1927-47DD-B9BE-A4799E8E82D6}" type="parTrans" cxnId="{536C83B1-FD25-47B1-9022-1379C070F3CA}">
      <dgm:prSet/>
      <dgm:spPr/>
      <dgm:t>
        <a:bodyPr/>
        <a:lstStyle/>
        <a:p>
          <a:endParaRPr lang="en-ZW"/>
        </a:p>
      </dgm:t>
    </dgm:pt>
    <dgm:pt modelId="{AFC44AD0-6D28-434E-B2C7-BCA078F30B53}" type="sibTrans" cxnId="{536C83B1-FD25-47B1-9022-1379C070F3CA}">
      <dgm:prSet/>
      <dgm:spPr/>
      <dgm:t>
        <a:bodyPr/>
        <a:lstStyle/>
        <a:p>
          <a:endParaRPr lang="en-ZW"/>
        </a:p>
      </dgm:t>
    </dgm:pt>
    <dgm:pt modelId="{F6A638D1-AF04-457E-A409-431E20F3E178}" type="pres">
      <dgm:prSet presAssocID="{1312F58C-3DB3-4AAB-9C88-6A72F1CF0A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W"/>
        </a:p>
      </dgm:t>
    </dgm:pt>
    <dgm:pt modelId="{80F6D0C7-2F14-4621-9AFA-98D29E936FDA}" type="pres">
      <dgm:prSet presAssocID="{849C9F3C-D03E-4308-AEF2-640877EBB1A5}" presName="node" presStyleLbl="node1" presStyleIdx="0" presStyleCnt="7" custScaleX="112962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6A078480-9C7F-48C5-A576-A5880D73F429}" type="pres">
      <dgm:prSet presAssocID="{1EF05FE4-30E7-48BB-8C6A-CAC890E2927F}" presName="sibTrans" presStyleCnt="0"/>
      <dgm:spPr/>
    </dgm:pt>
    <dgm:pt modelId="{2EBC9B59-EB40-4420-B724-1E55A8CD80C9}" type="pres">
      <dgm:prSet presAssocID="{95AED20E-B66E-47A2-889A-F43A921491D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72A4C5E9-70CB-440C-94DC-C9FAC38A5AAA}" type="pres">
      <dgm:prSet presAssocID="{AFC44AD0-6D28-434E-B2C7-BCA078F30B53}" presName="sibTrans" presStyleCnt="0"/>
      <dgm:spPr/>
    </dgm:pt>
    <dgm:pt modelId="{20802265-14A6-4580-A045-08D14FE8DBC5}" type="pres">
      <dgm:prSet presAssocID="{5BEEA18B-EE10-48D0-A293-D9E926F46F5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0501584F-E3D4-4414-8CD4-8101356C1D3C}" type="pres">
      <dgm:prSet presAssocID="{A73782D4-E501-4054-B5C2-9F3A0C95DAA8}" presName="sibTrans" presStyleCnt="0"/>
      <dgm:spPr/>
    </dgm:pt>
    <dgm:pt modelId="{3EFEA68F-DA01-4C58-8AEA-5253F8D64F3B}" type="pres">
      <dgm:prSet presAssocID="{9381C3AC-68A5-45B3-944F-0EC4C3BA2801}" presName="node" presStyleLbl="node1" presStyleIdx="3" presStyleCnt="7" custScaleX="115792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368CB805-AE11-4D2D-AC8C-E1358C116FE6}" type="pres">
      <dgm:prSet presAssocID="{83A52365-5E2A-49C1-A04E-EA74C3FAB5A9}" presName="sibTrans" presStyleCnt="0"/>
      <dgm:spPr/>
    </dgm:pt>
    <dgm:pt modelId="{D7EB677B-D0D7-43ED-B0EC-68C6D7469C35}" type="pres">
      <dgm:prSet presAssocID="{AB056747-F8E0-418E-ACB3-ED8B93CDA82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CB0F2FF5-BAD6-4C78-98B4-E7C88425854A}" type="pres">
      <dgm:prSet presAssocID="{D96EA4E4-BCC9-4E9A-803B-CB98D1A89A06}" presName="sibTrans" presStyleCnt="0"/>
      <dgm:spPr/>
    </dgm:pt>
    <dgm:pt modelId="{8C17CDBC-9BB1-4C61-98FE-4D4759A701FA}" type="pres">
      <dgm:prSet presAssocID="{2E72AA73-82C3-4B8D-9A3A-E629C6A6C7E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94821277-6DED-463F-BC16-54ACBB26DD75}" type="pres">
      <dgm:prSet presAssocID="{36BA0C17-0A29-4042-90E2-9C5A3CCA72FB}" presName="sibTrans" presStyleCnt="0"/>
      <dgm:spPr/>
    </dgm:pt>
    <dgm:pt modelId="{C8904783-EE70-4846-8D4B-E90CD369F4DB}" type="pres">
      <dgm:prSet presAssocID="{0BD600CA-BB21-4AA8-9B50-228E2A717AC1}" presName="node" presStyleLbl="node1" presStyleIdx="6" presStyleCnt="7" custScaleX="104699" custLinFactNeighborX="5541" custLinFactNeighborY="-6589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</dgm:ptLst>
  <dgm:cxnLst>
    <dgm:cxn modelId="{D273EA36-46D0-4616-AFF3-AB449414CABF}" type="presOf" srcId="{1312F58C-3DB3-4AAB-9C88-6A72F1CF0ABF}" destId="{F6A638D1-AF04-457E-A409-431E20F3E178}" srcOrd="0" destOrd="0" presId="urn:microsoft.com/office/officeart/2005/8/layout/default"/>
    <dgm:cxn modelId="{395E8F47-5C39-4742-AA0D-DA4CBF22779E}" srcId="{1312F58C-3DB3-4AAB-9C88-6A72F1CF0ABF}" destId="{AB056747-F8E0-418E-ACB3-ED8B93CDA82D}" srcOrd="4" destOrd="0" parTransId="{10202A90-713B-4482-B5C7-4552ACE8FDDC}" sibTransId="{D96EA4E4-BCC9-4E9A-803B-CB98D1A89A06}"/>
    <dgm:cxn modelId="{E674D150-B25C-4A6A-B9CF-F5F8D3DA4B2A}" type="presOf" srcId="{0BD600CA-BB21-4AA8-9B50-228E2A717AC1}" destId="{C8904783-EE70-4846-8D4B-E90CD369F4DB}" srcOrd="0" destOrd="0" presId="urn:microsoft.com/office/officeart/2005/8/layout/default"/>
    <dgm:cxn modelId="{4EF40B6B-4B29-4A14-B2B9-A9124A53567F}" type="presOf" srcId="{849C9F3C-D03E-4308-AEF2-640877EBB1A5}" destId="{80F6D0C7-2F14-4621-9AFA-98D29E936FDA}" srcOrd="0" destOrd="0" presId="urn:microsoft.com/office/officeart/2005/8/layout/default"/>
    <dgm:cxn modelId="{5A2F5847-0F52-442E-A1AD-47BBB5DCA1B2}" type="presOf" srcId="{5BEEA18B-EE10-48D0-A293-D9E926F46F50}" destId="{20802265-14A6-4580-A045-08D14FE8DBC5}" srcOrd="0" destOrd="0" presId="urn:microsoft.com/office/officeart/2005/8/layout/default"/>
    <dgm:cxn modelId="{1FCC22A2-69E6-476E-A6AE-82E0F2612CE1}" srcId="{1312F58C-3DB3-4AAB-9C88-6A72F1CF0ABF}" destId="{9381C3AC-68A5-45B3-944F-0EC4C3BA2801}" srcOrd="3" destOrd="0" parTransId="{2408F9F6-48CE-45BA-81A9-EDEFCCB6AAF8}" sibTransId="{83A52365-5E2A-49C1-A04E-EA74C3FAB5A9}"/>
    <dgm:cxn modelId="{9FFF125F-1003-46A8-89B6-C587E349209E}" type="presOf" srcId="{2E72AA73-82C3-4B8D-9A3A-E629C6A6C7EA}" destId="{8C17CDBC-9BB1-4C61-98FE-4D4759A701FA}" srcOrd="0" destOrd="0" presId="urn:microsoft.com/office/officeart/2005/8/layout/default"/>
    <dgm:cxn modelId="{369859F2-FF9D-4094-8D6F-2C701BC7C5EF}" srcId="{1312F58C-3DB3-4AAB-9C88-6A72F1CF0ABF}" destId="{849C9F3C-D03E-4308-AEF2-640877EBB1A5}" srcOrd="0" destOrd="0" parTransId="{8FF0288F-E00A-4AFB-85DD-875A84D025CA}" sibTransId="{1EF05FE4-30E7-48BB-8C6A-CAC890E2927F}"/>
    <dgm:cxn modelId="{7721C5A6-C47C-4F37-9239-11826F0385DB}" srcId="{1312F58C-3DB3-4AAB-9C88-6A72F1CF0ABF}" destId="{2E72AA73-82C3-4B8D-9A3A-E629C6A6C7EA}" srcOrd="5" destOrd="0" parTransId="{BC1F5C03-D05E-4E89-A810-0349722AC955}" sibTransId="{36BA0C17-0A29-4042-90E2-9C5A3CCA72FB}"/>
    <dgm:cxn modelId="{536C83B1-FD25-47B1-9022-1379C070F3CA}" srcId="{1312F58C-3DB3-4AAB-9C88-6A72F1CF0ABF}" destId="{95AED20E-B66E-47A2-889A-F43A921491D5}" srcOrd="1" destOrd="0" parTransId="{740D85C8-1927-47DD-B9BE-A4799E8E82D6}" sibTransId="{AFC44AD0-6D28-434E-B2C7-BCA078F30B53}"/>
    <dgm:cxn modelId="{49608FD5-160A-4DED-BD2B-DCC50DB94B02}" srcId="{1312F58C-3DB3-4AAB-9C88-6A72F1CF0ABF}" destId="{5BEEA18B-EE10-48D0-A293-D9E926F46F50}" srcOrd="2" destOrd="0" parTransId="{66712B0D-42B5-4342-BA50-2F77E440D87E}" sibTransId="{A73782D4-E501-4054-B5C2-9F3A0C95DAA8}"/>
    <dgm:cxn modelId="{92F1B580-1D3B-4A0F-9D03-4920504F39C3}" type="presOf" srcId="{9381C3AC-68A5-45B3-944F-0EC4C3BA2801}" destId="{3EFEA68F-DA01-4C58-8AEA-5253F8D64F3B}" srcOrd="0" destOrd="0" presId="urn:microsoft.com/office/officeart/2005/8/layout/default"/>
    <dgm:cxn modelId="{8F1C0A3A-1A19-4375-A194-1D9F09A479D9}" srcId="{1312F58C-3DB3-4AAB-9C88-6A72F1CF0ABF}" destId="{0BD600CA-BB21-4AA8-9B50-228E2A717AC1}" srcOrd="6" destOrd="0" parTransId="{732D75DF-8756-4DA1-B9E3-1EBB61423F21}" sibTransId="{0B1B05FA-9B0F-45B6-B338-6CB61DB521EE}"/>
    <dgm:cxn modelId="{DF233922-27EC-4F35-A78C-91D116D31912}" type="presOf" srcId="{AB056747-F8E0-418E-ACB3-ED8B93CDA82D}" destId="{D7EB677B-D0D7-43ED-B0EC-68C6D7469C35}" srcOrd="0" destOrd="0" presId="urn:microsoft.com/office/officeart/2005/8/layout/default"/>
    <dgm:cxn modelId="{4DC7AB20-E576-4697-8534-45C5314A73FC}" type="presOf" srcId="{95AED20E-B66E-47A2-889A-F43A921491D5}" destId="{2EBC9B59-EB40-4420-B724-1E55A8CD80C9}" srcOrd="0" destOrd="0" presId="urn:microsoft.com/office/officeart/2005/8/layout/default"/>
    <dgm:cxn modelId="{CC7AC440-EDE9-4AFF-9185-66E56CF5AAE8}" type="presParOf" srcId="{F6A638D1-AF04-457E-A409-431E20F3E178}" destId="{80F6D0C7-2F14-4621-9AFA-98D29E936FDA}" srcOrd="0" destOrd="0" presId="urn:microsoft.com/office/officeart/2005/8/layout/default"/>
    <dgm:cxn modelId="{A6B2F9AF-DB11-4A3E-928E-43D3D706C39F}" type="presParOf" srcId="{F6A638D1-AF04-457E-A409-431E20F3E178}" destId="{6A078480-9C7F-48C5-A576-A5880D73F429}" srcOrd="1" destOrd="0" presId="urn:microsoft.com/office/officeart/2005/8/layout/default"/>
    <dgm:cxn modelId="{C6DEE890-8F34-424F-B230-92669D88E777}" type="presParOf" srcId="{F6A638D1-AF04-457E-A409-431E20F3E178}" destId="{2EBC9B59-EB40-4420-B724-1E55A8CD80C9}" srcOrd="2" destOrd="0" presId="urn:microsoft.com/office/officeart/2005/8/layout/default"/>
    <dgm:cxn modelId="{D1640F4D-7975-4642-B576-2D856E09725A}" type="presParOf" srcId="{F6A638D1-AF04-457E-A409-431E20F3E178}" destId="{72A4C5E9-70CB-440C-94DC-C9FAC38A5AAA}" srcOrd="3" destOrd="0" presId="urn:microsoft.com/office/officeart/2005/8/layout/default"/>
    <dgm:cxn modelId="{DD7618FF-98D5-4B61-898E-268F2FFE1314}" type="presParOf" srcId="{F6A638D1-AF04-457E-A409-431E20F3E178}" destId="{20802265-14A6-4580-A045-08D14FE8DBC5}" srcOrd="4" destOrd="0" presId="urn:microsoft.com/office/officeart/2005/8/layout/default"/>
    <dgm:cxn modelId="{744C22FC-4421-44BE-A834-47F3EE52C857}" type="presParOf" srcId="{F6A638D1-AF04-457E-A409-431E20F3E178}" destId="{0501584F-E3D4-4414-8CD4-8101356C1D3C}" srcOrd="5" destOrd="0" presId="urn:microsoft.com/office/officeart/2005/8/layout/default"/>
    <dgm:cxn modelId="{FBA2A70B-E6E2-45C0-92D1-54FAD3EBDA10}" type="presParOf" srcId="{F6A638D1-AF04-457E-A409-431E20F3E178}" destId="{3EFEA68F-DA01-4C58-8AEA-5253F8D64F3B}" srcOrd="6" destOrd="0" presId="urn:microsoft.com/office/officeart/2005/8/layout/default"/>
    <dgm:cxn modelId="{9FF6D208-0456-4B68-A00E-688A2073C435}" type="presParOf" srcId="{F6A638D1-AF04-457E-A409-431E20F3E178}" destId="{368CB805-AE11-4D2D-AC8C-E1358C116FE6}" srcOrd="7" destOrd="0" presId="urn:microsoft.com/office/officeart/2005/8/layout/default"/>
    <dgm:cxn modelId="{4F02AFC0-D9F1-45C3-8CCF-4C2B3B5C03A1}" type="presParOf" srcId="{F6A638D1-AF04-457E-A409-431E20F3E178}" destId="{D7EB677B-D0D7-43ED-B0EC-68C6D7469C35}" srcOrd="8" destOrd="0" presId="urn:microsoft.com/office/officeart/2005/8/layout/default"/>
    <dgm:cxn modelId="{B4B819B5-79B4-4A75-8121-95122D4EC681}" type="presParOf" srcId="{F6A638D1-AF04-457E-A409-431E20F3E178}" destId="{CB0F2FF5-BAD6-4C78-98B4-E7C88425854A}" srcOrd="9" destOrd="0" presId="urn:microsoft.com/office/officeart/2005/8/layout/default"/>
    <dgm:cxn modelId="{6A8B7ECB-EF2C-4422-BE29-A606916AD89D}" type="presParOf" srcId="{F6A638D1-AF04-457E-A409-431E20F3E178}" destId="{8C17CDBC-9BB1-4C61-98FE-4D4759A701FA}" srcOrd="10" destOrd="0" presId="urn:microsoft.com/office/officeart/2005/8/layout/default"/>
    <dgm:cxn modelId="{8B3991AA-5083-4506-B44E-65D806ADCD07}" type="presParOf" srcId="{F6A638D1-AF04-457E-A409-431E20F3E178}" destId="{94821277-6DED-463F-BC16-54ACBB26DD75}" srcOrd="11" destOrd="0" presId="urn:microsoft.com/office/officeart/2005/8/layout/default"/>
    <dgm:cxn modelId="{7EE417EC-1CCA-4A12-9253-C04714D40F8B}" type="presParOf" srcId="{F6A638D1-AF04-457E-A409-431E20F3E178}" destId="{C8904783-EE70-4846-8D4B-E90CD369F4D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3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4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8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7.svg"/><Relationship Id="rId18" Type="http://schemas.openxmlformats.org/officeDocument/2006/relationships/image" Target="../media/image1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14.png"/><Relationship Id="rId17" Type="http://schemas.openxmlformats.org/officeDocument/2006/relationships/image" Target="../media/image31.sv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13.png"/><Relationship Id="rId19" Type="http://schemas.openxmlformats.org/officeDocument/2006/relationships/image" Target="../media/image33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W" sz="4800" b="1" dirty="0"/>
              <a:t>ZERO TRUST MATURITY MODEL| CISA POLICY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83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3600" dirty="0"/>
              <a:t>Table of 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9956"/>
            <a:ext cx="10363826" cy="3781244"/>
          </a:xfrm>
        </p:spPr>
        <p:txBody>
          <a:bodyPr/>
          <a:lstStyle/>
          <a:p>
            <a:pPr marL="0" indent="0">
              <a:buNone/>
            </a:pPr>
            <a:endParaRPr lang="en-ZW" dirty="0"/>
          </a:p>
          <a:p>
            <a:pPr marL="457200" indent="-457200">
              <a:buFont typeface="+mj-lt"/>
              <a:buAutoNum type="arabicPeriod"/>
            </a:pPr>
            <a:r>
              <a:rPr lang="en-ZW" dirty="0"/>
              <a:t>Zero Trust Maturity Model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/>
              <a:t>Key objectives of the policy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/>
              <a:t>Impact of ZERO TRUST MATURITY MODEL (ZTMM) on Data Management and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/>
              <a:t>How ZTMM relates to the Broader Federal Data Strategy or Governance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/>
              <a:t>Potential Challenges or Considerations for implementation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995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5AF29-6C27-5A9D-EF17-57FCB848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" y="286603"/>
            <a:ext cx="10843404" cy="1450757"/>
          </a:xfrm>
        </p:spPr>
        <p:txBody>
          <a:bodyPr>
            <a:normAutofit/>
          </a:bodyPr>
          <a:lstStyle/>
          <a:p>
            <a:r>
              <a:rPr lang="en-ZW" sz="2400" b="1" dirty="0"/>
              <a:t>Overview of the Zero Trust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FEEB2-399E-70D3-75DA-35C54A66FD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b="1" cap="none" dirty="0"/>
              <a:t>Framework Overview</a:t>
            </a:r>
            <a:r>
              <a:rPr lang="en-ZW" cap="none" dirty="0"/>
              <a:t>: ZTMM serves as a structured approach for integrating Zero Trust Architecture into existing systems.</a:t>
            </a:r>
          </a:p>
          <a:p>
            <a:pPr marL="0" indent="0">
              <a:buNone/>
            </a:pPr>
            <a:r>
              <a:rPr lang="en-ZW" b="1" cap="none" dirty="0"/>
              <a:t>Core Principles</a:t>
            </a:r>
            <a:r>
              <a:rPr lang="en-ZW" cap="none" dirty="0"/>
              <a:t>: Essential practices include strict access controls, continuous monitoring, and enforcing least privilege access systematically.</a:t>
            </a:r>
          </a:p>
          <a:p>
            <a:pPr marL="0" indent="0">
              <a:buNone/>
            </a:pPr>
            <a:r>
              <a:rPr lang="en-ZW" b="1" cap="none" dirty="0"/>
              <a:t>Secure Operations</a:t>
            </a:r>
            <a:r>
              <a:rPr lang="en-ZW" cap="none" dirty="0"/>
              <a:t>: The framework ensures data integrity and security within networks presumed to be compromised effectively.</a:t>
            </a:r>
          </a:p>
          <a:p>
            <a:pPr marL="0" indent="0">
              <a:buNone/>
            </a:pPr>
            <a:endParaRPr lang="en-ZW" cap="none" dirty="0"/>
          </a:p>
        </p:txBody>
      </p:sp>
    </p:spTree>
    <p:extLst>
      <p:ext uri="{BB962C8B-B14F-4D97-AF65-F5344CB8AC3E}">
        <p14:creationId xmlns:p14="http://schemas.microsoft.com/office/powerpoint/2010/main" val="283962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Key Objectives of the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endParaRPr lang="en-ZW" dirty="0"/>
          </a:p>
          <a:p>
            <a:endParaRPr lang="en-ZW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0077698"/>
              </p:ext>
            </p:extLst>
          </p:nvPr>
        </p:nvGraphicFramePr>
        <p:xfrm>
          <a:off x="1237079" y="2194560"/>
          <a:ext cx="9520061" cy="309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51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B2956A-A439-B333-4633-D94384CFFB18}"/>
              </a:ext>
            </a:extLst>
          </p:cNvPr>
          <p:cNvSpPr txBox="1"/>
          <p:nvPr/>
        </p:nvSpPr>
        <p:spPr>
          <a:xfrm>
            <a:off x="1511778" y="603255"/>
            <a:ext cx="8098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2800" b="1" dirty="0"/>
              <a:t>Impact on Data Management and Governance</a:t>
            </a:r>
            <a:endParaRPr lang="en-US" sz="2800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xmlns="" id="{08BC8B91-3C72-7BBE-0287-FD8677FC816B}"/>
              </a:ext>
            </a:extLst>
          </p:cNvPr>
          <p:cNvSpPr txBox="1">
            <a:spLocks/>
          </p:cNvSpPr>
          <p:nvPr/>
        </p:nvSpPr>
        <p:spPr>
          <a:xfrm>
            <a:off x="3909718" y="4003915"/>
            <a:ext cx="3121843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Access Management 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xmlns="" id="{320A9F73-D03E-2BD9-5124-42304F572A1F}"/>
              </a:ext>
            </a:extLst>
          </p:cNvPr>
          <p:cNvSpPr txBox="1">
            <a:spLocks/>
          </p:cNvSpPr>
          <p:nvPr/>
        </p:nvSpPr>
        <p:spPr>
          <a:xfrm>
            <a:off x="7315697" y="2432029"/>
            <a:ext cx="2899509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Integrity Preservation 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xmlns="" id="{83310193-0F47-1F58-821B-83AE42D66687}"/>
              </a:ext>
            </a:extLst>
          </p:cNvPr>
          <p:cNvSpPr txBox="1">
            <a:spLocks/>
          </p:cNvSpPr>
          <p:nvPr/>
        </p:nvSpPr>
        <p:spPr>
          <a:xfrm>
            <a:off x="3987431" y="2436785"/>
            <a:ext cx="3044130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Compliance Management </a:t>
            </a: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xmlns="" id="{7C74BDE0-7922-8547-CEC0-4DD71FE67566}"/>
              </a:ext>
            </a:extLst>
          </p:cNvPr>
          <p:cNvSpPr txBox="1">
            <a:spLocks/>
          </p:cNvSpPr>
          <p:nvPr/>
        </p:nvSpPr>
        <p:spPr>
          <a:xfrm>
            <a:off x="1183174" y="4015864"/>
            <a:ext cx="2258764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Enhanced Data Security  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xmlns="" id="{47CBCD5B-8282-FA6B-DA66-697B6F984786}"/>
              </a:ext>
            </a:extLst>
          </p:cNvPr>
          <p:cNvSpPr txBox="1">
            <a:spLocks/>
          </p:cNvSpPr>
          <p:nvPr/>
        </p:nvSpPr>
        <p:spPr>
          <a:xfrm>
            <a:off x="4647103" y="5695269"/>
            <a:ext cx="1355186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xmlns="" id="{21F31279-394C-6897-9F00-B9E70649B224}"/>
              </a:ext>
            </a:extLst>
          </p:cNvPr>
          <p:cNvSpPr txBox="1">
            <a:spLocks/>
          </p:cNvSpPr>
          <p:nvPr/>
        </p:nvSpPr>
        <p:spPr>
          <a:xfrm>
            <a:off x="7499341" y="3954829"/>
            <a:ext cx="2190115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Holistic Data Visibility  </a:t>
            </a: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xmlns="" id="{266E7B30-14AE-C1B5-F565-D6FCBE29B5D9}"/>
              </a:ext>
            </a:extLst>
          </p:cNvPr>
          <p:cNvSpPr txBox="1">
            <a:spLocks/>
          </p:cNvSpPr>
          <p:nvPr/>
        </p:nvSpPr>
        <p:spPr>
          <a:xfrm>
            <a:off x="3441938" y="5277968"/>
            <a:ext cx="3155745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Improved Data Governance  </a:t>
            </a:r>
          </a:p>
        </p:txBody>
      </p:sp>
      <p:pic>
        <p:nvPicPr>
          <p:cNvPr id="19" name="Graphic 18" descr="Branching diagram with solid fill">
            <a:extLst>
              <a:ext uri="{FF2B5EF4-FFF2-40B4-BE49-F238E27FC236}">
                <a16:creationId xmlns:a16="http://schemas.microsoft.com/office/drawing/2014/main" xmlns="" id="{C817C803-D1E0-D52D-D3BB-72D1844B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16890" y="1661052"/>
            <a:ext cx="585532" cy="585532"/>
          </a:xfrm>
          <a:prstGeom prst="rect">
            <a:avLst/>
          </a:prstGeom>
        </p:spPr>
      </p:pic>
      <p:pic>
        <p:nvPicPr>
          <p:cNvPr id="20" name="Graphic 19" descr="Badge Tick with solid fill">
            <a:extLst>
              <a:ext uri="{FF2B5EF4-FFF2-40B4-BE49-F238E27FC236}">
                <a16:creationId xmlns:a16="http://schemas.microsoft.com/office/drawing/2014/main" xmlns="" id="{4EA4F257-A97F-C7A5-0196-48EE51D75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3865" y="1813688"/>
            <a:ext cx="539941" cy="539941"/>
          </a:xfrm>
          <a:prstGeom prst="rect">
            <a:avLst/>
          </a:prstGeom>
        </p:spPr>
      </p:pic>
      <p:pic>
        <p:nvPicPr>
          <p:cNvPr id="22" name="Graphic 21" descr="Good Inventory with solid fill">
            <a:extLst>
              <a:ext uri="{FF2B5EF4-FFF2-40B4-BE49-F238E27FC236}">
                <a16:creationId xmlns:a16="http://schemas.microsoft.com/office/drawing/2014/main" xmlns="" id="{B231085E-316D-E312-607E-8A05D5BE2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34065" y="1705390"/>
            <a:ext cx="555270" cy="555270"/>
          </a:xfrm>
          <a:prstGeom prst="rect">
            <a:avLst/>
          </a:prstGeom>
        </p:spPr>
      </p:pic>
      <p:pic>
        <p:nvPicPr>
          <p:cNvPr id="23" name="Graphic 22" descr="Key with solid fill">
            <a:extLst>
              <a:ext uri="{FF2B5EF4-FFF2-40B4-BE49-F238E27FC236}">
                <a16:creationId xmlns:a16="http://schemas.microsoft.com/office/drawing/2014/main" xmlns="" id="{226EB947-1EB2-B559-14EF-EC363FB22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96931" y="3329807"/>
            <a:ext cx="417302" cy="482325"/>
          </a:xfrm>
          <a:prstGeom prst="rect">
            <a:avLst/>
          </a:prstGeom>
        </p:spPr>
      </p:pic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xmlns="" id="{A998CD11-B698-01CE-753D-2985C2CAD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23993" y="4523010"/>
            <a:ext cx="563175" cy="563175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xmlns="" id="{FEA6A459-6837-E2D5-0A3D-58925A629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126618" y="3301633"/>
            <a:ext cx="482325" cy="482325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xmlns="" id="{DDC5BE29-9CDC-74C3-5C16-FFFC98C20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922150" y="3233602"/>
            <a:ext cx="480272" cy="480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2A9D982-6485-39B3-103B-FDD83ADEBC87}"/>
              </a:ext>
            </a:extLst>
          </p:cNvPr>
          <p:cNvSpPr txBox="1"/>
          <p:nvPr/>
        </p:nvSpPr>
        <p:spPr>
          <a:xfrm>
            <a:off x="6853263" y="3953712"/>
            <a:ext cx="14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F5F89E-A570-CCAE-ECF5-88E0B4D08D1D}"/>
              </a:ext>
            </a:extLst>
          </p:cNvPr>
          <p:cNvSpPr txBox="1"/>
          <p:nvPr/>
        </p:nvSpPr>
        <p:spPr>
          <a:xfrm>
            <a:off x="1582207" y="2353629"/>
            <a:ext cx="16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Mitigation </a:t>
            </a:r>
          </a:p>
        </p:txBody>
      </p:sp>
    </p:spTree>
    <p:extLst>
      <p:ext uri="{BB962C8B-B14F-4D97-AF65-F5344CB8AC3E}">
        <p14:creationId xmlns:p14="http://schemas.microsoft.com/office/powerpoint/2010/main" val="15010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3600" b="1" dirty="0"/>
              <a:t>Key Impacts on Data Management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ZW" b="1" cap="none" dirty="0"/>
              <a:t>Granular data protection</a:t>
            </a:r>
            <a:r>
              <a:rPr lang="en-ZW" b="1" dirty="0"/>
              <a:t>- </a:t>
            </a:r>
            <a:r>
              <a:rPr lang="en-ZW" cap="none" dirty="0"/>
              <a:t> implements fine-grained access controls, limiting user exposure while enhancing overall data security mechanisms.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W" b="1" cap="none" dirty="0"/>
              <a:t>Multi-layer encryption</a:t>
            </a:r>
            <a:r>
              <a:rPr lang="en-ZW" b="1" dirty="0"/>
              <a:t>- </a:t>
            </a:r>
            <a:r>
              <a:rPr lang="en-ZW" cap="none" dirty="0"/>
              <a:t> employs various encryption techniques to safeguard data both at rest and in transit against breaches.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W" b="1" cap="none" dirty="0"/>
              <a:t>Rapid threat detection</a:t>
            </a:r>
            <a:r>
              <a:rPr lang="en-ZW" b="1" dirty="0"/>
              <a:t>- </a:t>
            </a:r>
            <a:r>
              <a:rPr lang="en-ZW" cap="none" dirty="0"/>
              <a:t> utilizes advanced monitoring solutions for swift identification and response to emerging cybersecurity threats.</a:t>
            </a:r>
          </a:p>
          <a:p>
            <a:pPr marL="0" indent="0">
              <a:buNone/>
            </a:pPr>
            <a:endParaRPr lang="en-ZW" cap="none" dirty="0"/>
          </a:p>
        </p:txBody>
      </p:sp>
    </p:spTree>
    <p:extLst>
      <p:ext uri="{BB962C8B-B14F-4D97-AF65-F5344CB8AC3E}">
        <p14:creationId xmlns:p14="http://schemas.microsoft.com/office/powerpoint/2010/main" val="30195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xmlns="" id="{45299841-F950-7BF1-9F98-4BE8627D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131" y="910315"/>
            <a:ext cx="390427" cy="3809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xmlns="" id="{99714BDC-BB13-DF70-AA43-3768B4EF07DD}"/>
              </a:ext>
            </a:extLst>
          </p:cNvPr>
          <p:cNvSpPr/>
          <p:nvPr/>
        </p:nvSpPr>
        <p:spPr>
          <a:xfrm>
            <a:off x="476131" y="399712"/>
            <a:ext cx="12188952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76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3" descr="preencoded.png">
            <a:extLst>
              <a:ext uri="{FF2B5EF4-FFF2-40B4-BE49-F238E27FC236}">
                <a16:creationId xmlns:a16="http://schemas.microsoft.com/office/drawing/2014/main" xmlns="" id="{9DC72813-3A18-264B-6FF9-15785ACE4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2714" y="1747021"/>
            <a:ext cx="5516878" cy="799900"/>
          </a:xfrm>
          <a:prstGeom prst="rect">
            <a:avLst/>
          </a:prstGeom>
        </p:spPr>
      </p:pic>
      <p:pic>
        <p:nvPicPr>
          <p:cNvPr id="5" name="Object 4" descr="preencoded.png">
            <a:extLst>
              <a:ext uri="{FF2B5EF4-FFF2-40B4-BE49-F238E27FC236}">
                <a16:creationId xmlns:a16="http://schemas.microsoft.com/office/drawing/2014/main" xmlns="" id="{B6F4577B-9875-31C2-764E-96D402FE7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1191831"/>
            <a:ext cx="1142714" cy="1266508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xmlns="" id="{B3805A5F-BD06-0944-4BB1-C5F5B41C9E82}"/>
              </a:ext>
            </a:extLst>
          </p:cNvPr>
          <p:cNvSpPr/>
          <p:nvPr/>
        </p:nvSpPr>
        <p:spPr>
          <a:xfrm>
            <a:off x="1333167" y="1975586"/>
            <a:ext cx="418995" cy="32448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56"/>
              </a:lnSpc>
              <a:buNone/>
            </a:pPr>
            <a:r>
              <a:rPr lang="en-US" sz="2250" kern="0" spc="9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E3BDD6FE-6629-05F9-1EB4-E4D6E1E9D184}"/>
              </a:ext>
            </a:extLst>
          </p:cNvPr>
          <p:cNvSpPr/>
          <p:nvPr/>
        </p:nvSpPr>
        <p:spPr>
          <a:xfrm>
            <a:off x="1714071" y="2042483"/>
            <a:ext cx="3769648" cy="2158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SECURITY </a:t>
            </a:r>
          </a:p>
        </p:txBody>
      </p:sp>
      <p:pic>
        <p:nvPicPr>
          <p:cNvPr id="8" name="Object 7" descr="preencoded.png">
            <a:extLst>
              <a:ext uri="{FF2B5EF4-FFF2-40B4-BE49-F238E27FC236}">
                <a16:creationId xmlns:a16="http://schemas.microsoft.com/office/drawing/2014/main" xmlns="" id="{DA25D597-39E6-B759-9635-59BBBA2B60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2714" y="2639670"/>
            <a:ext cx="5629022" cy="799900"/>
          </a:xfrm>
          <a:prstGeom prst="rect">
            <a:avLst/>
          </a:prstGeom>
        </p:spPr>
      </p:pic>
      <p:pic>
        <p:nvPicPr>
          <p:cNvPr id="9" name="Object 8" descr="preencoded.png">
            <a:extLst>
              <a:ext uri="{FF2B5EF4-FFF2-40B4-BE49-F238E27FC236}">
                <a16:creationId xmlns:a16="http://schemas.microsoft.com/office/drawing/2014/main" xmlns="" id="{943B9EEC-E550-261F-F672-AF5589931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0" y="2359605"/>
            <a:ext cx="1142714" cy="980830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A881EC70-552D-D496-5EAB-795158B85994}"/>
              </a:ext>
            </a:extLst>
          </p:cNvPr>
          <p:cNvSpPr/>
          <p:nvPr/>
        </p:nvSpPr>
        <p:spPr>
          <a:xfrm>
            <a:off x="1333167" y="2863094"/>
            <a:ext cx="418995" cy="32448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56"/>
              </a:lnSpc>
              <a:buNone/>
            </a:pPr>
            <a:r>
              <a:rPr lang="en-US" sz="2250" kern="0" spc="9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5D3A679A-B376-700C-6041-902102E7EBA5}"/>
              </a:ext>
            </a:extLst>
          </p:cNvPr>
          <p:cNvSpPr/>
          <p:nvPr/>
        </p:nvSpPr>
        <p:spPr>
          <a:xfrm>
            <a:off x="1714071" y="2929991"/>
            <a:ext cx="4302688" cy="2158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GOVERNANCE </a:t>
            </a:r>
          </a:p>
        </p:txBody>
      </p:sp>
      <p:pic>
        <p:nvPicPr>
          <p:cNvPr id="12" name="Object 11" descr="preencoded.png">
            <a:extLst>
              <a:ext uri="{FF2B5EF4-FFF2-40B4-BE49-F238E27FC236}">
                <a16:creationId xmlns:a16="http://schemas.microsoft.com/office/drawing/2014/main" xmlns="" id="{EADB677F-131F-93E5-C515-B1DBD3B297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42714" y="3527178"/>
            <a:ext cx="5704049" cy="799900"/>
          </a:xfrm>
          <a:prstGeom prst="rect">
            <a:avLst/>
          </a:prstGeom>
        </p:spPr>
      </p:pic>
      <p:pic>
        <p:nvPicPr>
          <p:cNvPr id="13" name="Object 12" descr="preencoded.png">
            <a:extLst>
              <a:ext uri="{FF2B5EF4-FFF2-40B4-BE49-F238E27FC236}">
                <a16:creationId xmlns:a16="http://schemas.microsoft.com/office/drawing/2014/main" xmlns="" id="{2BC9C853-68E8-EE8A-CD2D-5ABD48DFC3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0" y="3527379"/>
            <a:ext cx="1142714" cy="799900"/>
          </a:xfrm>
          <a:prstGeom prst="rect">
            <a:avLst/>
          </a:prstGeom>
        </p:spPr>
      </p:pic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9CCE775A-53A7-8C78-749A-54BD20BC117E}"/>
              </a:ext>
            </a:extLst>
          </p:cNvPr>
          <p:cNvSpPr/>
          <p:nvPr/>
        </p:nvSpPr>
        <p:spPr>
          <a:xfrm>
            <a:off x="1333167" y="3750602"/>
            <a:ext cx="418995" cy="32448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56"/>
              </a:lnSpc>
              <a:buNone/>
            </a:pPr>
            <a:r>
              <a:rPr lang="en-US" sz="2250" kern="0" spc="9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EF3CB07E-766B-42A7-FB47-59F7E092D0AA}"/>
              </a:ext>
            </a:extLst>
          </p:cNvPr>
          <p:cNvSpPr/>
          <p:nvPr/>
        </p:nvSpPr>
        <p:spPr>
          <a:xfrm>
            <a:off x="1714071" y="3817499"/>
            <a:ext cx="4835729" cy="2158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MISSION SUPPORT </a:t>
            </a:r>
            <a:endParaRPr lang="en-US" dirty="0"/>
          </a:p>
        </p:txBody>
      </p:sp>
      <p:pic>
        <p:nvPicPr>
          <p:cNvPr id="16" name="Object 15" descr="preencoded.png">
            <a:extLst>
              <a:ext uri="{FF2B5EF4-FFF2-40B4-BE49-F238E27FC236}">
                <a16:creationId xmlns:a16="http://schemas.microsoft.com/office/drawing/2014/main" xmlns="" id="{E84B8120-E88C-A1E0-5965-5C0CB49037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36440" y="4416270"/>
            <a:ext cx="5764694" cy="799900"/>
          </a:xfrm>
          <a:prstGeom prst="rect">
            <a:avLst/>
          </a:prstGeom>
        </p:spPr>
      </p:pic>
      <p:pic>
        <p:nvPicPr>
          <p:cNvPr id="17" name="Object 16" descr="preencoded.png">
            <a:extLst>
              <a:ext uri="{FF2B5EF4-FFF2-40B4-BE49-F238E27FC236}">
                <a16:creationId xmlns:a16="http://schemas.microsoft.com/office/drawing/2014/main" xmlns="" id="{B1B8E103-1345-BB40-5BAA-A4D9222BA6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0" y="4509912"/>
            <a:ext cx="1142714" cy="980830"/>
          </a:xfrm>
          <a:prstGeom prst="rect">
            <a:avLst/>
          </a:prstGeom>
        </p:spPr>
      </p:pic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3AED5CB5-7D8C-2991-D7D1-27B566A6D9C1}"/>
              </a:ext>
            </a:extLst>
          </p:cNvPr>
          <p:cNvSpPr/>
          <p:nvPr/>
        </p:nvSpPr>
        <p:spPr>
          <a:xfrm>
            <a:off x="1333167" y="4638110"/>
            <a:ext cx="418995" cy="32448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56"/>
              </a:lnSpc>
              <a:buNone/>
            </a:pPr>
            <a:r>
              <a:rPr lang="en-US" sz="2250" kern="0" spc="9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E7F833D5-9059-E143-12F5-CBD2FECD2BDF}"/>
              </a:ext>
            </a:extLst>
          </p:cNvPr>
          <p:cNvSpPr/>
          <p:nvPr/>
        </p:nvSpPr>
        <p:spPr>
          <a:xfrm>
            <a:off x="1714071" y="4705007"/>
            <a:ext cx="5368770" cy="2158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COMPLIANCE </a:t>
            </a:r>
            <a:endParaRPr lang="en-US" dirty="0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xmlns="" id="{679C4E45-4CBF-A862-E41C-D6D4F33A1234}"/>
              </a:ext>
            </a:extLst>
          </p:cNvPr>
          <p:cNvSpPr/>
          <p:nvPr/>
        </p:nvSpPr>
        <p:spPr>
          <a:xfrm>
            <a:off x="1333167" y="5525619"/>
            <a:ext cx="418995" cy="32448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556"/>
              </a:lnSpc>
              <a:buNone/>
            </a:pPr>
            <a:r>
              <a:rPr lang="en-US" sz="2250" kern="0" spc="9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dirty="0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E2385E89-E133-9A8C-37DF-6A66B5A2A81E}"/>
              </a:ext>
            </a:extLst>
          </p:cNvPr>
          <p:cNvSpPr/>
          <p:nvPr/>
        </p:nvSpPr>
        <p:spPr>
          <a:xfrm>
            <a:off x="1714071" y="5592515"/>
            <a:ext cx="6008392" cy="2158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FOSTER A DATA-DRIVEN CULTURE 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246D4A9-A875-2C59-4249-031827DA571C}"/>
              </a:ext>
            </a:extLst>
          </p:cNvPr>
          <p:cNvSpPr txBox="1"/>
          <p:nvPr/>
        </p:nvSpPr>
        <p:spPr>
          <a:xfrm>
            <a:off x="7213048" y="2702229"/>
            <a:ext cx="5564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Aligns with federal data management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Supports standardised data handling procedures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Enhances accountability in data access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4CC1F56-9F9D-D5EC-8313-5ABE79AC7342}"/>
              </a:ext>
            </a:extLst>
          </p:cNvPr>
          <p:cNvSpPr txBox="1"/>
          <p:nvPr/>
        </p:nvSpPr>
        <p:spPr>
          <a:xfrm>
            <a:off x="7173982" y="1846889"/>
            <a:ext cx="597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Strengthens protection of sensitive government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Enforces strict access controls across agencies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Ensures data integrity in federal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57FC29-D2E8-CBFE-6FC1-4215AA21C163}"/>
              </a:ext>
            </a:extLst>
          </p:cNvPr>
          <p:cNvSpPr txBox="1"/>
          <p:nvPr/>
        </p:nvSpPr>
        <p:spPr>
          <a:xfrm>
            <a:off x="7241538" y="3530144"/>
            <a:ext cx="49867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Enables secure data sharing between agencies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Facilitates protected interagency 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Supports data-driven decision making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F4D7D45-85B5-0626-AD17-44A17C60B293}"/>
              </a:ext>
            </a:extLst>
          </p:cNvPr>
          <p:cNvSpPr txBox="1"/>
          <p:nvPr/>
        </p:nvSpPr>
        <p:spPr>
          <a:xfrm>
            <a:off x="7241538" y="4327078"/>
            <a:ext cx="48386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Helps meet federal security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Ensures adherence to privacy regulations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W" sz="1100" dirty="0"/>
              <a:t>Ensuring adherence to government mandates.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3BE4F81-82CB-3C82-2190-F9A13DE445A3}"/>
              </a:ext>
            </a:extLst>
          </p:cNvPr>
          <p:cNvSpPr/>
          <p:nvPr/>
        </p:nvSpPr>
        <p:spPr>
          <a:xfrm>
            <a:off x="1162798" y="1354261"/>
            <a:ext cx="308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b="1" dirty="0"/>
              <a:t>Broader Federal Data Strategy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B49570F-5DC9-47D8-C5C9-538D508E96E1}"/>
              </a:ext>
            </a:extLst>
          </p:cNvPr>
          <p:cNvSpPr/>
          <p:nvPr/>
        </p:nvSpPr>
        <p:spPr>
          <a:xfrm>
            <a:off x="7173982" y="1246392"/>
            <a:ext cx="2821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b="1" dirty="0"/>
              <a:t>Federal Data Strategy (FDS)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5C23973-8608-FE10-B8DC-02E396D63DFF}"/>
              </a:ext>
            </a:extLst>
          </p:cNvPr>
          <p:cNvSpPr/>
          <p:nvPr/>
        </p:nvSpPr>
        <p:spPr>
          <a:xfrm>
            <a:off x="476131" y="182120"/>
            <a:ext cx="10507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sz="2800" b="1" cap="all" dirty="0">
                <a:solidFill>
                  <a:prstClr val="black"/>
                </a:solidFill>
              </a:rPr>
              <a:t>ZTMM IN relation  to the Broader Federal Data Strategy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238717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7E3A4-347F-04ED-5A7B-5A8E4E2F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3600" dirty="0"/>
              <a:t>Alignment with Broader Federal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EC28C-EDCD-A1BE-0A6B-5F54D82208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W" b="1" cap="none" dirty="0"/>
              <a:t>Enhanced data security</a:t>
            </a:r>
            <a:r>
              <a:rPr lang="en-ZW" b="1" dirty="0"/>
              <a:t>- </a:t>
            </a:r>
            <a:r>
              <a:rPr lang="en-ZW" cap="none" dirty="0"/>
              <a:t> ZTMM fortifies federal networks by integrating robust security measures to protect sensitive information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b="1" cap="none" dirty="0"/>
              <a:t>Interagency collaboration support-  </a:t>
            </a:r>
            <a:r>
              <a:rPr lang="en-ZW" cap="none" dirty="0"/>
              <a:t> facilitates seamless data sharing and communication across agencies, promoting a cohesive cybersecurity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b="1" cap="none" dirty="0"/>
              <a:t>Regulatory compliance assurance</a:t>
            </a:r>
            <a:r>
              <a:rPr lang="en-ZW" b="1" dirty="0"/>
              <a:t>- </a:t>
            </a:r>
            <a:r>
              <a:rPr lang="en-ZW" cap="none" dirty="0"/>
              <a:t> aligns organizational practices with </a:t>
            </a:r>
            <a:r>
              <a:rPr lang="en-ZW" dirty="0" smtClean="0"/>
              <a:t>FISMA</a:t>
            </a:r>
            <a:r>
              <a:rPr lang="en-ZW" cap="none" dirty="0" smtClean="0"/>
              <a:t> </a:t>
            </a:r>
            <a:r>
              <a:rPr lang="en-ZW" cap="none"/>
              <a:t>and </a:t>
            </a:r>
            <a:r>
              <a:rPr lang="en-ZW" smtClean="0"/>
              <a:t>NIST</a:t>
            </a:r>
            <a:r>
              <a:rPr lang="en-ZW" cap="none" smtClean="0"/>
              <a:t> </a:t>
            </a:r>
            <a:r>
              <a:rPr lang="en-ZW" cap="none" dirty="0"/>
              <a:t>regulations, ensuring adherence to government mandates.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49339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417</TotalTime>
  <Words>382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Slab</vt:lpstr>
      <vt:lpstr>Wingdings</vt:lpstr>
      <vt:lpstr>Retrospect</vt:lpstr>
      <vt:lpstr>ZERO TRUST MATURITY MODEL| CISA POLICY </vt:lpstr>
      <vt:lpstr>Table of Contents </vt:lpstr>
      <vt:lpstr>Overview of the Zero Trust Maturity Model</vt:lpstr>
      <vt:lpstr>Key Objectives of the Policy</vt:lpstr>
      <vt:lpstr>PowerPoint Presentation</vt:lpstr>
      <vt:lpstr>Key Impacts on Data Management and Governance</vt:lpstr>
      <vt:lpstr>PowerPoint Presentation</vt:lpstr>
      <vt:lpstr>Alignment with Broader Federal Goals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MATURITY MODEL| CISA</dc:title>
  <dc:creator>Lindiwe</dc:creator>
  <cp:lastModifiedBy>Lindiwe</cp:lastModifiedBy>
  <cp:revision>18</cp:revision>
  <dcterms:created xsi:type="dcterms:W3CDTF">2024-11-24T11:51:48Z</dcterms:created>
  <dcterms:modified xsi:type="dcterms:W3CDTF">2024-11-25T20:43:08Z</dcterms:modified>
</cp:coreProperties>
</file>