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A46C0-F411-4E2A-9A8F-77A996B7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2A3886-6B65-46D8-B524-D55D40502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64657-F2F9-4F64-A452-A741C57C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0E0F8-08F0-4D79-80B2-70C3334C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962CFA-6A4E-4F30-9BF9-AA439619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50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437DE-411C-43DD-BA5F-8CE036EF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821D34-8200-4230-BFB1-C5BE5EB30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32F78-9EC3-4C42-AD01-3355AC09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70AA40-256E-4A28-9BF1-B0C02735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397AE-7A18-4232-B0CB-5F0ECE29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92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687447-9185-45F8-9962-6A8387DF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79F39-5887-4CF1-81E4-77477B8E1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68CED-AA21-4B20-8D18-E938D292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5DB36-74BF-4D50-AD7B-D2854A17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E9340-F864-4B33-A6BC-8BD167DF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14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67B88-1D3F-4427-B290-C27B48F5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84582-9BA7-4F78-BED3-46FAADED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2C50C5-9887-4BBC-B95B-0B7492D9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E12F9-2193-423D-BEA8-5731B050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44741-D084-4CD4-A9A7-E1D858CF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22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E483D-3BB3-450F-B3BF-565FA984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F4EACA-DC88-4783-8F41-2B722F7B0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4A3CE1-EC7C-4890-A877-7851A8CD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10EF37-E77E-437E-B45F-26C85BC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0DE25-96AF-4314-953C-B82C29CA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2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F6168-1EB4-41D5-A351-2C4576E7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FD1DD-B078-49FA-962E-2A523988F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D889B8-0E0A-429E-BD72-0AE7459F9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04658-0697-4831-909E-90F1FE1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C09860-D35E-4641-82DC-04F6494D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97AB7C-9122-4228-8231-B0C3CA46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5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8DD13-BFBD-4344-9434-1C4175F9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8F71A5-E7A5-45EB-B6F1-77275389A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6A3ED2-5073-4C9C-B58D-551B11CB0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ECAE0A-A50A-4F00-893E-BFFB998A7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9ED586-47F5-466E-A826-C15248A12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B463A8-A8B1-4ED0-A8BB-CDE0C6D0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44EDE-A89C-44E0-9E6F-0C938FA8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B029AF-1400-488E-A1F4-FAF2BBA3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0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C9748-2DFD-47D7-9B1F-67190F8A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F3A596-27B2-46AB-A5A4-5764B009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51F267-0CF9-4379-9B42-A7D8B50B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A7043E-176A-412F-9B48-A63688B2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97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BB03C0-5857-4D70-8364-CC8D3DAA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9C1F37-7A10-4EC9-9420-36E16EF4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DA610-A29F-476B-B010-2E0D5968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42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4DCE-E422-468C-B304-853B163D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A8BC9-469A-42CE-8438-297488DE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E568B-7285-4107-9AB4-D7CC72DA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BEA1DE-97C6-4D6F-B4AF-7C8F4719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B2202F-FB35-41A3-801B-030E957A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974D75-A3C9-42B9-BE75-E8725E9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2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EE768-79F5-47A9-8A45-FD160B3D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C2CA20-7967-409A-8479-58C836349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AB63B5-D3B0-405D-A268-9C62FC277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09DB21-3F63-4660-9B98-B3568443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FF0A98-154A-4D26-8934-6BD3522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901098-32CD-4B1A-AA73-B845BB5E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F154B6-8DD9-44C0-94C1-73FF8CB6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865FBA-B449-49ED-90C2-4388E14B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75A0C-9F72-4F6F-82D5-A403C27E6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DF75-2E6B-4864-B57A-9B272FCCD071}" type="datetimeFigureOut">
              <a:rPr lang="de-DE" smtClean="0"/>
              <a:t>09.02.2019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36E607-8118-4C8F-97DB-7A6FC675A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A0440D-A78F-473D-861D-FBCDE8B4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B05CF-7B49-4C1B-B153-CADD569DF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5B4A277-ADD9-4D1A-9D1B-13996E4524A0}"/>
              </a:ext>
            </a:extLst>
          </p:cNvPr>
          <p:cNvSpPr/>
          <p:nvPr/>
        </p:nvSpPr>
        <p:spPr>
          <a:xfrm>
            <a:off x="383217" y="424939"/>
            <a:ext cx="11425561" cy="60368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miter lim="800000"/>
          </a:ln>
          <a:effectLst>
            <a:outerShdw blurRad="50800" dist="38100" dir="16200000" sx="101000" sy="101000" rotWithShape="0">
              <a:schemeClr val="tx1">
                <a:alpha val="7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708670-F30F-4CDF-B3B1-DFB77744F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1"/>
          <a:stretch/>
        </p:blipFill>
        <p:spPr>
          <a:xfrm>
            <a:off x="3103035" y="396246"/>
            <a:ext cx="5985924" cy="283625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1BA673B-03B4-48E4-90C2-09FF64D5C539}"/>
              </a:ext>
            </a:extLst>
          </p:cNvPr>
          <p:cNvSpPr txBox="1"/>
          <p:nvPr/>
        </p:nvSpPr>
        <p:spPr>
          <a:xfrm>
            <a:off x="1213395" y="3784774"/>
            <a:ext cx="10040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solidFill>
                  <a:schemeClr val="accent6">
                    <a:lumMod val="75000"/>
                  </a:schemeClr>
                </a:solidFill>
              </a:rPr>
              <a:t>Musikkapelle Siensbach</a:t>
            </a:r>
          </a:p>
        </p:txBody>
      </p:sp>
    </p:spTree>
    <p:extLst>
      <p:ext uri="{BB962C8B-B14F-4D97-AF65-F5344CB8AC3E}">
        <p14:creationId xmlns:p14="http://schemas.microsoft.com/office/powerpoint/2010/main" val="285181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3EEFB97-58EA-48D2-9A6E-05C9B49A0A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76820EC-0B60-4197-824F-C12A79654253}"/>
              </a:ext>
            </a:extLst>
          </p:cNvPr>
          <p:cNvSpPr txBox="1"/>
          <p:nvPr/>
        </p:nvSpPr>
        <p:spPr>
          <a:xfrm>
            <a:off x="2409101" y="1228397"/>
            <a:ext cx="100406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0" dirty="0">
                <a:solidFill>
                  <a:schemeClr val="bg1"/>
                </a:solidFill>
              </a:rPr>
              <a:t>Musikkapelle </a:t>
            </a:r>
          </a:p>
          <a:p>
            <a:r>
              <a:rPr lang="de-DE" sz="14000" dirty="0">
                <a:solidFill>
                  <a:schemeClr val="bg1"/>
                </a:solidFill>
              </a:rPr>
              <a:t>Siensbach</a:t>
            </a:r>
          </a:p>
        </p:txBody>
      </p:sp>
    </p:spTree>
    <p:extLst>
      <p:ext uri="{BB962C8B-B14F-4D97-AF65-F5344CB8AC3E}">
        <p14:creationId xmlns:p14="http://schemas.microsoft.com/office/powerpoint/2010/main" val="334776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Lindinger</dc:creator>
  <cp:lastModifiedBy>Maximilian Lindinger</cp:lastModifiedBy>
  <cp:revision>14</cp:revision>
  <dcterms:created xsi:type="dcterms:W3CDTF">2018-12-28T17:44:51Z</dcterms:created>
  <dcterms:modified xsi:type="dcterms:W3CDTF">2019-02-09T14:46:19Z</dcterms:modified>
</cp:coreProperties>
</file>