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i" initials="M" lastIdx="1" clrIdx="0">
    <p:extLst>
      <p:ext uri="{19B8F6BF-5375-455C-9EA6-DF929625EA0E}">
        <p15:presenceInfo xmlns:p15="http://schemas.microsoft.com/office/powerpoint/2012/main" userId="Marc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B784FA-E010-480B-9D90-E46FC23B6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199" y="1710268"/>
            <a:ext cx="8054803" cy="2340568"/>
          </a:xfrm>
        </p:spPr>
        <p:txBody>
          <a:bodyPr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Lindner Márton</a:t>
            </a:r>
            <a:br>
              <a:rPr lang="hu-HU" dirty="0">
                <a:solidFill>
                  <a:schemeClr val="tx1"/>
                </a:solidFill>
              </a:rPr>
            </a:br>
            <a:r>
              <a:rPr lang="hu-HU" dirty="0">
                <a:solidFill>
                  <a:schemeClr val="tx1"/>
                </a:solidFill>
              </a:rPr>
              <a:t>Optimális Étrend Összeállító Alkalmazás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AB6FA86-476B-4EFA-973A-80D56711D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199" y="4050833"/>
            <a:ext cx="8054803" cy="109689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hu-HU" sz="2000" dirty="0">
                <a:solidFill>
                  <a:schemeClr val="tx1"/>
                </a:solidFill>
              </a:rPr>
              <a:t>Konzulens: Kertész Gábor</a:t>
            </a:r>
          </a:p>
          <a:p>
            <a:pPr algn="l"/>
            <a:r>
              <a:rPr lang="hu-HU" dirty="0">
                <a:solidFill>
                  <a:schemeClr val="tx1"/>
                </a:solidFill>
              </a:rPr>
              <a:t>Szakirány: Szoftvertervezés és –fejlesztés</a:t>
            </a:r>
          </a:p>
          <a:p>
            <a:pPr algn="l"/>
            <a:r>
              <a:rPr lang="hu-HU" dirty="0">
                <a:solidFill>
                  <a:schemeClr val="tx1"/>
                </a:solidFill>
              </a:rPr>
              <a:t>Törzsszám: T/005725/FI12904/N</a:t>
            </a:r>
          </a:p>
        </p:txBody>
      </p:sp>
    </p:spTree>
    <p:extLst>
      <p:ext uri="{BB962C8B-B14F-4D97-AF65-F5344CB8AC3E}">
        <p14:creationId xmlns:p14="http://schemas.microsoft.com/office/powerpoint/2010/main" val="231597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370734-C49D-4A45-8A79-E385D3BF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15A54B-F44D-409A-8263-A7A4E8CE2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8754590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</TotalTime>
  <Words>26</Words>
  <Application>Microsoft Office PowerPoint</Application>
  <PresentationFormat>Szélesvásznú</PresentationFormat>
  <Paragraphs>4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Dimenzió</vt:lpstr>
      <vt:lpstr>Lindner Márton Optimális Étrend Összeállító Alkalmazás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Lindner Márton Étrend Optimalizációs Alkalmazás</dc:title>
  <dc:creator>Marci</dc:creator>
  <cp:lastModifiedBy>Marci</cp:lastModifiedBy>
  <cp:revision>3</cp:revision>
  <dcterms:created xsi:type="dcterms:W3CDTF">2020-05-14T12:29:09Z</dcterms:created>
  <dcterms:modified xsi:type="dcterms:W3CDTF">2020-05-14T14:28:09Z</dcterms:modified>
</cp:coreProperties>
</file>