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FF00"/>
    <a:srgbClr val="323232"/>
    <a:srgbClr val="282828"/>
    <a:srgbClr val="293134"/>
    <a:srgbClr val="27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651B-156B-45E9-8C7F-A370AD80C55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18/08/2023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74830" y="2398172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E77868-5725-485B-AAA1-70B05C7A1C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82375" y="586422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31672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dirty="0"/>
              <a:t>Técnico em Desenvolvimento de Sistemas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909CA6-E72E-4664-972A-2EEA72A1419C}"/>
              </a:ext>
            </a:extLst>
          </p:cNvPr>
          <p:cNvSpPr txBox="1">
            <a:spLocks/>
          </p:cNvSpPr>
          <p:nvPr/>
        </p:nvSpPr>
        <p:spPr>
          <a:xfrm>
            <a:off x="1524000" y="3337560"/>
            <a:ext cx="9144000" cy="47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AUTENTICATION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167216-5F2D-4FF3-9C39-66DEFCA86C76}"/>
              </a:ext>
            </a:extLst>
          </p:cNvPr>
          <p:cNvSpPr/>
          <p:nvPr/>
        </p:nvSpPr>
        <p:spPr>
          <a:xfrm>
            <a:off x="3588583" y="5748383"/>
            <a:ext cx="501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https://www.youtube.com/watch?v=0_nrRYwySWE</a:t>
            </a:r>
          </a:p>
        </p:txBody>
      </p:sp>
    </p:spTree>
    <p:extLst>
      <p:ext uri="{BB962C8B-B14F-4D97-AF65-F5344CB8AC3E}">
        <p14:creationId xmlns:p14="http://schemas.microsoft.com/office/powerpoint/2010/main" val="130144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65A558-BF5A-45F4-A74D-A102103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3" y="526714"/>
            <a:ext cx="10564547" cy="44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7A92D9-D446-44BF-B6A9-798A835C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6" y="479432"/>
            <a:ext cx="2934109" cy="41058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C967B8-04FB-4282-AC11-F9BCCE50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22" y="479432"/>
            <a:ext cx="794495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2428CB-A118-4C4A-BE41-8FDBADEE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352260"/>
            <a:ext cx="727811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A57FF7-63DB-4F48-9B47-93DAC4B7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02" y="0"/>
            <a:ext cx="8387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1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22</Words>
  <Application>Microsoft Office PowerPoint</Application>
  <PresentationFormat>Widescreen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LINDOMAR JOSE BATISTAO</cp:lastModifiedBy>
  <cp:revision>843</cp:revision>
  <dcterms:created xsi:type="dcterms:W3CDTF">2019-06-17T10:47:58Z</dcterms:created>
  <dcterms:modified xsi:type="dcterms:W3CDTF">2023-08-18T14:36:12Z</dcterms:modified>
</cp:coreProperties>
</file>