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1" r:id="rId3"/>
    <p:sldId id="264" r:id="rId4"/>
    <p:sldId id="287" r:id="rId5"/>
    <p:sldId id="288" r:id="rId6"/>
    <p:sldId id="290" r:id="rId7"/>
    <p:sldId id="292" r:id="rId8"/>
    <p:sldId id="294" r:id="rId9"/>
    <p:sldId id="293" r:id="rId10"/>
    <p:sldId id="296" r:id="rId11"/>
    <p:sldId id="295" r:id="rId12"/>
    <p:sldId id="291" r:id="rId13"/>
    <p:sldId id="286" r:id="rId14"/>
    <p:sldId id="283" r:id="rId15"/>
    <p:sldId id="285" r:id="rId16"/>
    <p:sldId id="27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7087C-7B7E-A7F4-80BB-51DCC3668E09}" v="2667" dt="2023-03-03T14:25:57.998"/>
    <p1510:client id="{628E54ED-CAE2-EF10-0D77-06A68B3F1F70}" v="36" dt="2023-02-20T14:36:25.995"/>
    <p1510:client id="{AE767510-902F-B36C-12F2-376F524A9E23}" v="160" dt="2023-03-03T12:13:57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presProps" Target="presProps.xml" Id="rId18" /><Relationship Type="http://schemas.openxmlformats.org/officeDocument/2006/relationships/slide" Target="slides/slide2.xml" Id="rId3" /><Relationship Type="http://schemas.openxmlformats.org/officeDocument/2006/relationships/tableStyles" Target="tableStyle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heme" Target="theme/theme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microsoft.com/office/2015/10/relationships/revisionInfo" Target="revisionInfo.xml" Id="rId23" /><Relationship Type="http://schemas.openxmlformats.org/officeDocument/2006/relationships/slide" Target="slides/slide9.xml" Id="rId10" /><Relationship Type="http://schemas.openxmlformats.org/officeDocument/2006/relationships/viewProps" Target="view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86AD8-1538-461E-9B91-889F11E12FD4}" type="doc">
      <dgm:prSet loTypeId="urn:microsoft.com/office/officeart/2005/8/layout/cycle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2B3951-D2CD-4272-B171-D6DD8481F5C4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Identificar</a:t>
          </a:r>
        </a:p>
      </dgm:t>
    </dgm:pt>
    <dgm:pt modelId="{A59C8F19-602B-433A-8E3A-C42E8751542A}" type="parTrans" cxnId="{473BCC8C-E113-4C94-92DA-F005B5D79A97}">
      <dgm:prSet/>
      <dgm:spPr/>
      <dgm:t>
        <a:bodyPr/>
        <a:lstStyle/>
        <a:p>
          <a:endParaRPr lang="pt-BR"/>
        </a:p>
      </dgm:t>
    </dgm:pt>
    <dgm:pt modelId="{C6ED6FC6-35C1-43F2-B1E3-AD8E9623605F}" type="sibTrans" cxnId="{473BCC8C-E113-4C94-92DA-F005B5D79A97}">
      <dgm:prSet/>
      <dgm:spPr/>
      <dgm:t>
        <a:bodyPr/>
        <a:lstStyle/>
        <a:p>
          <a:endParaRPr lang="pt-BR"/>
        </a:p>
      </dgm:t>
    </dgm:pt>
    <dgm:pt modelId="{CD7B5635-AE81-467F-99D0-A1B748362FA3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Classificar</a:t>
          </a:r>
          <a:br>
            <a:rPr lang="pt-BR" dirty="0">
              <a:latin typeface="Arial Rounded MT Bold"/>
            </a:rPr>
          </a:br>
          <a:r>
            <a:rPr lang="pt-BR" dirty="0">
              <a:latin typeface="Arial Rounded MT Bold"/>
            </a:rPr>
            <a:t>Analisar</a:t>
          </a:r>
        </a:p>
      </dgm:t>
    </dgm:pt>
    <dgm:pt modelId="{74B44820-13E9-4188-98DE-313C2F1F21C8}" type="parTrans" cxnId="{87199B18-B110-4291-A36F-13D13DAF7867}">
      <dgm:prSet/>
      <dgm:spPr/>
      <dgm:t>
        <a:bodyPr/>
        <a:lstStyle/>
        <a:p>
          <a:endParaRPr lang="pt-BR"/>
        </a:p>
      </dgm:t>
    </dgm:pt>
    <dgm:pt modelId="{43455EB5-8AD2-4C8C-A239-6ED90B834E72}" type="sibTrans" cxnId="{87199B18-B110-4291-A36F-13D13DAF7867}">
      <dgm:prSet/>
      <dgm:spPr/>
      <dgm:t>
        <a:bodyPr/>
        <a:lstStyle/>
        <a:p>
          <a:endParaRPr lang="pt-BR"/>
        </a:p>
      </dgm:t>
    </dgm:pt>
    <dgm:pt modelId="{E9379658-0666-4986-85DD-5AC0B4600377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Priorizar</a:t>
          </a:r>
        </a:p>
      </dgm:t>
    </dgm:pt>
    <dgm:pt modelId="{E3DADD7A-0515-42EB-B231-7BBB449ECFAC}" type="parTrans" cxnId="{BA4E457A-79BB-4620-AA99-B464323FAA3C}">
      <dgm:prSet/>
      <dgm:spPr/>
      <dgm:t>
        <a:bodyPr/>
        <a:lstStyle/>
        <a:p>
          <a:endParaRPr lang="pt-BR"/>
        </a:p>
      </dgm:t>
    </dgm:pt>
    <dgm:pt modelId="{3237BF79-4D6D-4008-B40E-7D4D9B71B4D0}" type="sibTrans" cxnId="{BA4E457A-79BB-4620-AA99-B464323FAA3C}">
      <dgm:prSet/>
      <dgm:spPr/>
      <dgm:t>
        <a:bodyPr/>
        <a:lstStyle/>
        <a:p>
          <a:endParaRPr lang="pt-BR"/>
        </a:p>
      </dgm:t>
    </dgm:pt>
    <dgm:pt modelId="{2399869A-D67F-4DA0-8F89-3E873826BCDC}">
      <dgm:prSet phldrT="[Texto]" phldr="0"/>
      <dgm:spPr/>
      <dgm:t>
        <a:bodyPr/>
        <a:lstStyle/>
        <a:p>
          <a:r>
            <a:rPr lang="pt-BR" dirty="0">
              <a:latin typeface="Arial Rounded MT Bold"/>
            </a:rPr>
            <a:t>Monitorar</a:t>
          </a:r>
        </a:p>
      </dgm:t>
    </dgm:pt>
    <dgm:pt modelId="{B5D19B4C-7B7C-44A2-A685-B95C3DDFDD49}" type="parTrans" cxnId="{78F54554-E616-4427-AB61-646AFE445AC9}">
      <dgm:prSet/>
      <dgm:spPr/>
      <dgm:t>
        <a:bodyPr/>
        <a:lstStyle/>
        <a:p>
          <a:endParaRPr lang="pt-BR"/>
        </a:p>
      </dgm:t>
    </dgm:pt>
    <dgm:pt modelId="{09B871F3-5708-4325-97E8-2BA9FFDF76DA}" type="sibTrans" cxnId="{78F54554-E616-4427-AB61-646AFE445AC9}">
      <dgm:prSet/>
      <dgm:spPr/>
      <dgm:t>
        <a:bodyPr/>
        <a:lstStyle/>
        <a:p>
          <a:endParaRPr lang="pt-BR"/>
        </a:p>
      </dgm:t>
    </dgm:pt>
    <dgm:pt modelId="{7616A705-B837-403C-A3E7-5728DED35037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Agir</a:t>
          </a:r>
        </a:p>
      </dgm:t>
    </dgm:pt>
    <dgm:pt modelId="{355626D1-A36D-4B33-8DA0-E7F6EEDF388C}" type="parTrans" cxnId="{0F77E099-136C-484B-9698-EDA177B0F755}">
      <dgm:prSet/>
      <dgm:spPr/>
      <dgm:t>
        <a:bodyPr/>
        <a:lstStyle/>
        <a:p>
          <a:endParaRPr lang="pt-BR"/>
        </a:p>
      </dgm:t>
    </dgm:pt>
    <dgm:pt modelId="{3D703B91-789E-492A-AE45-8511F3D9C1F3}" type="sibTrans" cxnId="{0F77E099-136C-484B-9698-EDA177B0F755}">
      <dgm:prSet/>
      <dgm:spPr/>
      <dgm:t>
        <a:bodyPr/>
        <a:lstStyle/>
        <a:p>
          <a:endParaRPr lang="pt-BR"/>
        </a:p>
      </dgm:t>
    </dgm:pt>
    <dgm:pt modelId="{F7D0D93F-2BB5-45C7-B94A-37943D1F5023}" type="pres">
      <dgm:prSet presAssocID="{D9486AD8-1538-461E-9B91-889F11E12FD4}" presName="cycle" presStyleCnt="0">
        <dgm:presLayoutVars>
          <dgm:dir/>
          <dgm:resizeHandles val="exact"/>
        </dgm:presLayoutVars>
      </dgm:prSet>
      <dgm:spPr/>
    </dgm:pt>
    <dgm:pt modelId="{2324D52D-C41F-4B94-902B-3EA2C3747548}" type="pres">
      <dgm:prSet presAssocID="{082B3951-D2CD-4272-B171-D6DD8481F5C4}" presName="node" presStyleLbl="node1" presStyleIdx="0" presStyleCnt="5">
        <dgm:presLayoutVars>
          <dgm:bulletEnabled val="1"/>
        </dgm:presLayoutVars>
      </dgm:prSet>
      <dgm:spPr/>
    </dgm:pt>
    <dgm:pt modelId="{55CC1B09-009E-40C4-AA7C-E36B55517B2F}" type="pres">
      <dgm:prSet presAssocID="{082B3951-D2CD-4272-B171-D6DD8481F5C4}" presName="spNode" presStyleCnt="0"/>
      <dgm:spPr/>
    </dgm:pt>
    <dgm:pt modelId="{9249D2C6-5D1D-4EE7-BF3F-039EA6E225D7}" type="pres">
      <dgm:prSet presAssocID="{C6ED6FC6-35C1-43F2-B1E3-AD8E9623605F}" presName="sibTrans" presStyleLbl="sibTrans1D1" presStyleIdx="0" presStyleCnt="5"/>
      <dgm:spPr/>
    </dgm:pt>
    <dgm:pt modelId="{D84312ED-3CBE-441D-B302-A5D365E464AD}" type="pres">
      <dgm:prSet presAssocID="{CD7B5635-AE81-467F-99D0-A1B748362FA3}" presName="node" presStyleLbl="node1" presStyleIdx="1" presStyleCnt="5">
        <dgm:presLayoutVars>
          <dgm:bulletEnabled val="1"/>
        </dgm:presLayoutVars>
      </dgm:prSet>
      <dgm:spPr/>
    </dgm:pt>
    <dgm:pt modelId="{7578363A-FEF9-4602-B03C-5C80F8B545F8}" type="pres">
      <dgm:prSet presAssocID="{CD7B5635-AE81-467F-99D0-A1B748362FA3}" presName="spNode" presStyleCnt="0"/>
      <dgm:spPr/>
    </dgm:pt>
    <dgm:pt modelId="{FF28B653-5557-4E7A-A43F-55016B428B39}" type="pres">
      <dgm:prSet presAssocID="{43455EB5-8AD2-4C8C-A239-6ED90B834E72}" presName="sibTrans" presStyleLbl="sibTrans1D1" presStyleIdx="1" presStyleCnt="5"/>
      <dgm:spPr/>
    </dgm:pt>
    <dgm:pt modelId="{0503F6E2-A62B-4BA1-83F2-D6E2167B17C5}" type="pres">
      <dgm:prSet presAssocID="{E9379658-0666-4986-85DD-5AC0B4600377}" presName="node" presStyleLbl="node1" presStyleIdx="2" presStyleCnt="5">
        <dgm:presLayoutVars>
          <dgm:bulletEnabled val="1"/>
        </dgm:presLayoutVars>
      </dgm:prSet>
      <dgm:spPr/>
    </dgm:pt>
    <dgm:pt modelId="{1E66C654-72A4-44D9-9523-EF7C7AE3A0AF}" type="pres">
      <dgm:prSet presAssocID="{E9379658-0666-4986-85DD-5AC0B4600377}" presName="spNode" presStyleCnt="0"/>
      <dgm:spPr/>
    </dgm:pt>
    <dgm:pt modelId="{BE7DF554-9531-44A4-A848-8D3A2C688BBB}" type="pres">
      <dgm:prSet presAssocID="{3237BF79-4D6D-4008-B40E-7D4D9B71B4D0}" presName="sibTrans" presStyleLbl="sibTrans1D1" presStyleIdx="2" presStyleCnt="5"/>
      <dgm:spPr/>
    </dgm:pt>
    <dgm:pt modelId="{8D93A294-7565-4015-8B3A-C3A6001305B2}" type="pres">
      <dgm:prSet presAssocID="{2399869A-D67F-4DA0-8F89-3E873826BCDC}" presName="node" presStyleLbl="node1" presStyleIdx="3" presStyleCnt="5">
        <dgm:presLayoutVars>
          <dgm:bulletEnabled val="1"/>
        </dgm:presLayoutVars>
      </dgm:prSet>
      <dgm:spPr/>
    </dgm:pt>
    <dgm:pt modelId="{7E90C3EE-3348-424E-A7C9-D867F5E25DC2}" type="pres">
      <dgm:prSet presAssocID="{2399869A-D67F-4DA0-8F89-3E873826BCDC}" presName="spNode" presStyleCnt="0"/>
      <dgm:spPr/>
    </dgm:pt>
    <dgm:pt modelId="{D434D303-7DF1-4F12-844C-0A097AED095E}" type="pres">
      <dgm:prSet presAssocID="{09B871F3-5708-4325-97E8-2BA9FFDF76DA}" presName="sibTrans" presStyleLbl="sibTrans1D1" presStyleIdx="3" presStyleCnt="5"/>
      <dgm:spPr/>
    </dgm:pt>
    <dgm:pt modelId="{0BD109D9-7CF2-4EB1-ACA9-C0D26AF0BDE7}" type="pres">
      <dgm:prSet presAssocID="{7616A705-B837-403C-A3E7-5728DED35037}" presName="node" presStyleLbl="node1" presStyleIdx="4" presStyleCnt="5">
        <dgm:presLayoutVars>
          <dgm:bulletEnabled val="1"/>
        </dgm:presLayoutVars>
      </dgm:prSet>
      <dgm:spPr/>
    </dgm:pt>
    <dgm:pt modelId="{B7F9C5C8-394B-482A-8EB7-6A3F868E6579}" type="pres">
      <dgm:prSet presAssocID="{7616A705-B837-403C-A3E7-5728DED35037}" presName="spNode" presStyleCnt="0"/>
      <dgm:spPr/>
    </dgm:pt>
    <dgm:pt modelId="{CFB2FA4E-CCAB-4D72-A3FB-4B094156FCE3}" type="pres">
      <dgm:prSet presAssocID="{3D703B91-789E-492A-AE45-8511F3D9C1F3}" presName="sibTrans" presStyleLbl="sibTrans1D1" presStyleIdx="4" presStyleCnt="5"/>
      <dgm:spPr/>
    </dgm:pt>
  </dgm:ptLst>
  <dgm:cxnLst>
    <dgm:cxn modelId="{87199B18-B110-4291-A36F-13D13DAF7867}" srcId="{D9486AD8-1538-461E-9B91-889F11E12FD4}" destId="{CD7B5635-AE81-467F-99D0-A1B748362FA3}" srcOrd="1" destOrd="0" parTransId="{74B44820-13E9-4188-98DE-313C2F1F21C8}" sibTransId="{43455EB5-8AD2-4C8C-A239-6ED90B834E72}"/>
    <dgm:cxn modelId="{72DDF037-5D79-4725-839A-1802F6644015}" type="presOf" srcId="{09B871F3-5708-4325-97E8-2BA9FFDF76DA}" destId="{D434D303-7DF1-4F12-844C-0A097AED095E}" srcOrd="0" destOrd="0" presId="urn:microsoft.com/office/officeart/2005/8/layout/cycle6"/>
    <dgm:cxn modelId="{E9E4C141-B296-4704-964D-1AAA56725E0F}" type="presOf" srcId="{43455EB5-8AD2-4C8C-A239-6ED90B834E72}" destId="{FF28B653-5557-4E7A-A43F-55016B428B39}" srcOrd="0" destOrd="0" presId="urn:microsoft.com/office/officeart/2005/8/layout/cycle6"/>
    <dgm:cxn modelId="{5FE2FE68-3CD1-46F4-B6FD-1A2656E1498B}" type="presOf" srcId="{082B3951-D2CD-4272-B171-D6DD8481F5C4}" destId="{2324D52D-C41F-4B94-902B-3EA2C3747548}" srcOrd="0" destOrd="0" presId="urn:microsoft.com/office/officeart/2005/8/layout/cycle6"/>
    <dgm:cxn modelId="{9CF31173-2CAF-48E8-8BBA-3CB1F6B263F1}" type="presOf" srcId="{3237BF79-4D6D-4008-B40E-7D4D9B71B4D0}" destId="{BE7DF554-9531-44A4-A848-8D3A2C688BBB}" srcOrd="0" destOrd="0" presId="urn:microsoft.com/office/officeart/2005/8/layout/cycle6"/>
    <dgm:cxn modelId="{78F54554-E616-4427-AB61-646AFE445AC9}" srcId="{D9486AD8-1538-461E-9B91-889F11E12FD4}" destId="{2399869A-D67F-4DA0-8F89-3E873826BCDC}" srcOrd="3" destOrd="0" parTransId="{B5D19B4C-7B7C-44A2-A685-B95C3DDFDD49}" sibTransId="{09B871F3-5708-4325-97E8-2BA9FFDF76DA}"/>
    <dgm:cxn modelId="{BA4E457A-79BB-4620-AA99-B464323FAA3C}" srcId="{D9486AD8-1538-461E-9B91-889F11E12FD4}" destId="{E9379658-0666-4986-85DD-5AC0B4600377}" srcOrd="2" destOrd="0" parTransId="{E3DADD7A-0515-42EB-B231-7BBB449ECFAC}" sibTransId="{3237BF79-4D6D-4008-B40E-7D4D9B71B4D0}"/>
    <dgm:cxn modelId="{473BCC8C-E113-4C94-92DA-F005B5D79A97}" srcId="{D9486AD8-1538-461E-9B91-889F11E12FD4}" destId="{082B3951-D2CD-4272-B171-D6DD8481F5C4}" srcOrd="0" destOrd="0" parTransId="{A59C8F19-602B-433A-8E3A-C42E8751542A}" sibTransId="{C6ED6FC6-35C1-43F2-B1E3-AD8E9623605F}"/>
    <dgm:cxn modelId="{C135248D-30D5-49C2-BB32-2A065B1149FC}" type="presOf" srcId="{2399869A-D67F-4DA0-8F89-3E873826BCDC}" destId="{8D93A294-7565-4015-8B3A-C3A6001305B2}" srcOrd="0" destOrd="0" presId="urn:microsoft.com/office/officeart/2005/8/layout/cycle6"/>
    <dgm:cxn modelId="{0F77E099-136C-484B-9698-EDA177B0F755}" srcId="{D9486AD8-1538-461E-9B91-889F11E12FD4}" destId="{7616A705-B837-403C-A3E7-5728DED35037}" srcOrd="4" destOrd="0" parTransId="{355626D1-A36D-4B33-8DA0-E7F6EEDF388C}" sibTransId="{3D703B91-789E-492A-AE45-8511F3D9C1F3}"/>
    <dgm:cxn modelId="{30B6ABAC-0E3F-40AE-A677-623F35A96079}" type="presOf" srcId="{C6ED6FC6-35C1-43F2-B1E3-AD8E9623605F}" destId="{9249D2C6-5D1D-4EE7-BF3F-039EA6E225D7}" srcOrd="0" destOrd="0" presId="urn:microsoft.com/office/officeart/2005/8/layout/cycle6"/>
    <dgm:cxn modelId="{AE9E8DC1-12FE-4948-8910-A97B32B2A983}" type="presOf" srcId="{D9486AD8-1538-461E-9B91-889F11E12FD4}" destId="{F7D0D93F-2BB5-45C7-B94A-37943D1F5023}" srcOrd="0" destOrd="0" presId="urn:microsoft.com/office/officeart/2005/8/layout/cycle6"/>
    <dgm:cxn modelId="{EC5DF1C3-617A-4BED-A6C2-0EED9B0D9131}" type="presOf" srcId="{7616A705-B837-403C-A3E7-5728DED35037}" destId="{0BD109D9-7CF2-4EB1-ACA9-C0D26AF0BDE7}" srcOrd="0" destOrd="0" presId="urn:microsoft.com/office/officeart/2005/8/layout/cycle6"/>
    <dgm:cxn modelId="{BC900ACC-44C9-4E08-BD70-F7610BF48277}" type="presOf" srcId="{CD7B5635-AE81-467F-99D0-A1B748362FA3}" destId="{D84312ED-3CBE-441D-B302-A5D365E464AD}" srcOrd="0" destOrd="0" presId="urn:microsoft.com/office/officeart/2005/8/layout/cycle6"/>
    <dgm:cxn modelId="{3C0615D2-9233-49AD-9CB4-2C6F231654DD}" type="presOf" srcId="{E9379658-0666-4986-85DD-5AC0B4600377}" destId="{0503F6E2-A62B-4BA1-83F2-D6E2167B17C5}" srcOrd="0" destOrd="0" presId="urn:microsoft.com/office/officeart/2005/8/layout/cycle6"/>
    <dgm:cxn modelId="{DFDA41FD-F654-4976-8643-370C45587EE7}" type="presOf" srcId="{3D703B91-789E-492A-AE45-8511F3D9C1F3}" destId="{CFB2FA4E-CCAB-4D72-A3FB-4B094156FCE3}" srcOrd="0" destOrd="0" presId="urn:microsoft.com/office/officeart/2005/8/layout/cycle6"/>
    <dgm:cxn modelId="{564AD6EA-4E77-42EE-967B-1AE5B58DA1AE}" type="presParOf" srcId="{F7D0D93F-2BB5-45C7-B94A-37943D1F5023}" destId="{2324D52D-C41F-4B94-902B-3EA2C3747548}" srcOrd="0" destOrd="0" presId="urn:microsoft.com/office/officeart/2005/8/layout/cycle6"/>
    <dgm:cxn modelId="{4EB82515-EEA2-4E01-9871-99A256A3F6B2}" type="presParOf" srcId="{F7D0D93F-2BB5-45C7-B94A-37943D1F5023}" destId="{55CC1B09-009E-40C4-AA7C-E36B55517B2F}" srcOrd="1" destOrd="0" presId="urn:microsoft.com/office/officeart/2005/8/layout/cycle6"/>
    <dgm:cxn modelId="{2F31AE96-EABB-43EE-9EB9-88E2BDB9FEC7}" type="presParOf" srcId="{F7D0D93F-2BB5-45C7-B94A-37943D1F5023}" destId="{9249D2C6-5D1D-4EE7-BF3F-039EA6E225D7}" srcOrd="2" destOrd="0" presId="urn:microsoft.com/office/officeart/2005/8/layout/cycle6"/>
    <dgm:cxn modelId="{D3089AAF-DF79-4E0E-804D-86B23CDE0EBB}" type="presParOf" srcId="{F7D0D93F-2BB5-45C7-B94A-37943D1F5023}" destId="{D84312ED-3CBE-441D-B302-A5D365E464AD}" srcOrd="3" destOrd="0" presId="urn:microsoft.com/office/officeart/2005/8/layout/cycle6"/>
    <dgm:cxn modelId="{28A1EA0C-9E12-4337-9694-5295FE469A8D}" type="presParOf" srcId="{F7D0D93F-2BB5-45C7-B94A-37943D1F5023}" destId="{7578363A-FEF9-4602-B03C-5C80F8B545F8}" srcOrd="4" destOrd="0" presId="urn:microsoft.com/office/officeart/2005/8/layout/cycle6"/>
    <dgm:cxn modelId="{3530FBD5-268D-4C82-930E-9BFF555558D5}" type="presParOf" srcId="{F7D0D93F-2BB5-45C7-B94A-37943D1F5023}" destId="{FF28B653-5557-4E7A-A43F-55016B428B39}" srcOrd="5" destOrd="0" presId="urn:microsoft.com/office/officeart/2005/8/layout/cycle6"/>
    <dgm:cxn modelId="{3A37F939-82E8-448E-99F9-6F3206EBE79F}" type="presParOf" srcId="{F7D0D93F-2BB5-45C7-B94A-37943D1F5023}" destId="{0503F6E2-A62B-4BA1-83F2-D6E2167B17C5}" srcOrd="6" destOrd="0" presId="urn:microsoft.com/office/officeart/2005/8/layout/cycle6"/>
    <dgm:cxn modelId="{B382EE42-BCEF-40E5-B466-3FF5DEB6641E}" type="presParOf" srcId="{F7D0D93F-2BB5-45C7-B94A-37943D1F5023}" destId="{1E66C654-72A4-44D9-9523-EF7C7AE3A0AF}" srcOrd="7" destOrd="0" presId="urn:microsoft.com/office/officeart/2005/8/layout/cycle6"/>
    <dgm:cxn modelId="{D766DF2A-7685-4B9C-AFB9-3F2031B28C6A}" type="presParOf" srcId="{F7D0D93F-2BB5-45C7-B94A-37943D1F5023}" destId="{BE7DF554-9531-44A4-A848-8D3A2C688BBB}" srcOrd="8" destOrd="0" presId="urn:microsoft.com/office/officeart/2005/8/layout/cycle6"/>
    <dgm:cxn modelId="{66979579-849E-4F83-90BA-C7BEEF007BB9}" type="presParOf" srcId="{F7D0D93F-2BB5-45C7-B94A-37943D1F5023}" destId="{8D93A294-7565-4015-8B3A-C3A6001305B2}" srcOrd="9" destOrd="0" presId="urn:microsoft.com/office/officeart/2005/8/layout/cycle6"/>
    <dgm:cxn modelId="{43433677-E499-4018-84C5-2BE652B01691}" type="presParOf" srcId="{F7D0D93F-2BB5-45C7-B94A-37943D1F5023}" destId="{7E90C3EE-3348-424E-A7C9-D867F5E25DC2}" srcOrd="10" destOrd="0" presId="urn:microsoft.com/office/officeart/2005/8/layout/cycle6"/>
    <dgm:cxn modelId="{2ED362B5-E66A-41E0-9EAE-9BB704CD67AD}" type="presParOf" srcId="{F7D0D93F-2BB5-45C7-B94A-37943D1F5023}" destId="{D434D303-7DF1-4F12-844C-0A097AED095E}" srcOrd="11" destOrd="0" presId="urn:microsoft.com/office/officeart/2005/8/layout/cycle6"/>
    <dgm:cxn modelId="{3F3C7DCE-E0A9-49CD-971B-8356349862C0}" type="presParOf" srcId="{F7D0D93F-2BB5-45C7-B94A-37943D1F5023}" destId="{0BD109D9-7CF2-4EB1-ACA9-C0D26AF0BDE7}" srcOrd="12" destOrd="0" presId="urn:microsoft.com/office/officeart/2005/8/layout/cycle6"/>
    <dgm:cxn modelId="{06A3177F-3449-4DE7-967A-C00A179886D9}" type="presParOf" srcId="{F7D0D93F-2BB5-45C7-B94A-37943D1F5023}" destId="{B7F9C5C8-394B-482A-8EB7-6A3F868E6579}" srcOrd="13" destOrd="0" presId="urn:microsoft.com/office/officeart/2005/8/layout/cycle6"/>
    <dgm:cxn modelId="{046A1772-469B-4260-A8F5-C73B52B8645F}" type="presParOf" srcId="{F7D0D93F-2BB5-45C7-B94A-37943D1F5023}" destId="{CFB2FA4E-CCAB-4D72-A3FB-4B094156FCE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58898-7A44-4272-9FB7-2D9EECF31D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58148D-12F8-43C6-A9FF-65497218A762}">
      <dgm:prSet phldrT="[Texto]"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 </a:t>
          </a:r>
          <a:r>
            <a:rPr lang="pt-BR" b="1" dirty="0">
              <a:latin typeface="Arial Nova"/>
            </a:rPr>
            <a:t>Resgatar experiências anteriores </a:t>
          </a:r>
        </a:p>
      </dgm:t>
    </dgm:pt>
    <dgm:pt modelId="{5FB06B58-87C6-4AEF-A0C6-CE3A473F7C9F}" type="parTrans" cxnId="{2E4A2610-EA6A-4E07-B213-B4739ACE6B2C}">
      <dgm:prSet/>
      <dgm:spPr/>
      <dgm:t>
        <a:bodyPr/>
        <a:lstStyle/>
        <a:p>
          <a:endParaRPr lang="pt-BR"/>
        </a:p>
      </dgm:t>
    </dgm:pt>
    <dgm:pt modelId="{1F05312A-74D4-4564-9BDA-E00CFE903470}" type="sibTrans" cxnId="{2E4A2610-EA6A-4E07-B213-B4739ACE6B2C}">
      <dgm:prSet/>
      <dgm:spPr/>
      <dgm:t>
        <a:bodyPr/>
        <a:lstStyle/>
        <a:p>
          <a:endParaRPr lang="pt-BR"/>
        </a:p>
      </dgm:t>
    </dgm:pt>
    <dgm:pt modelId="{80AC4F42-8D66-4F8F-8D84-570F1289A041}">
      <dgm:prSet phldrT="[Texto]" phldr="0"/>
      <dgm:spPr/>
      <dgm:t>
        <a:bodyPr/>
        <a:lstStyle/>
        <a:p>
          <a:pPr rtl="0"/>
          <a:r>
            <a:rPr lang="pt-BR" b="1" dirty="0">
              <a:latin typeface="Arial Nova"/>
            </a:rPr>
            <a:t> Potenciais Riscos elencados pela equipe do projeto. </a:t>
          </a:r>
        </a:p>
      </dgm:t>
    </dgm:pt>
    <dgm:pt modelId="{74EC17BF-153E-4D44-A926-656ACDF1D31A}" type="parTrans" cxnId="{1EEC673D-D12C-49CF-980F-49CB2AF70CC1}">
      <dgm:prSet/>
      <dgm:spPr/>
      <dgm:t>
        <a:bodyPr/>
        <a:lstStyle/>
        <a:p>
          <a:endParaRPr lang="pt-BR"/>
        </a:p>
      </dgm:t>
    </dgm:pt>
    <dgm:pt modelId="{64222CEB-C3DF-4DFE-9FE2-8E03FE1BC750}" type="sibTrans" cxnId="{1EEC673D-D12C-49CF-980F-49CB2AF70CC1}">
      <dgm:prSet/>
      <dgm:spPr/>
      <dgm:t>
        <a:bodyPr/>
        <a:lstStyle/>
        <a:p>
          <a:endParaRPr lang="pt-BR"/>
        </a:p>
      </dgm:t>
    </dgm:pt>
    <dgm:pt modelId="{83F62245-13AC-4699-A553-7548321CEFED}">
      <dgm:prSet phldr="0"/>
      <dgm:spPr/>
      <dgm:t>
        <a:bodyPr/>
        <a:lstStyle/>
        <a:p>
          <a:pPr rtl="0"/>
          <a:r>
            <a:rPr lang="pt-BR" b="1" dirty="0">
              <a:latin typeface="Arial Nova"/>
            </a:rPr>
            <a:t> Verificar Pressupostos ("aquilo que acreditamos ser verdade sobre um projeto mesmo sem comprovação" - PMBoK)</a:t>
          </a:r>
        </a:p>
      </dgm:t>
    </dgm:pt>
    <dgm:pt modelId="{1058DF43-2918-4AF1-8214-15D5CE2E63EE}" type="parTrans" cxnId="{E2B8A246-47B7-46BD-8DE8-A10401149A37}">
      <dgm:prSet/>
      <dgm:spPr/>
    </dgm:pt>
    <dgm:pt modelId="{6384D9C9-D0F1-465E-990B-B72397FD3588}" type="sibTrans" cxnId="{E2B8A246-47B7-46BD-8DE8-A10401149A37}">
      <dgm:prSet/>
      <dgm:spPr/>
    </dgm:pt>
    <dgm:pt modelId="{4B058901-4AE8-4AE9-B8FA-E03D381D7E9F}">
      <dgm:prSet phldr="0"/>
      <dgm:spPr/>
      <dgm:t>
        <a:bodyPr/>
        <a:lstStyle/>
        <a:p>
          <a:pPr rtl="0"/>
          <a:r>
            <a:rPr lang="pt-BR" b="1" dirty="0">
              <a:latin typeface="Arial Nova"/>
            </a:rPr>
            <a:t>Entrevistas com interessados no Projeto (Stakeholders)</a:t>
          </a:r>
        </a:p>
      </dgm:t>
    </dgm:pt>
    <dgm:pt modelId="{06012C83-C8FD-44E0-B932-7399118B0ED1}" type="parTrans" cxnId="{CE7827C9-B8B4-4787-A0FD-FE8B0D7E8CD3}">
      <dgm:prSet/>
      <dgm:spPr/>
    </dgm:pt>
    <dgm:pt modelId="{69F20AEF-1520-49B7-98E6-0D730C3994DC}" type="sibTrans" cxnId="{CE7827C9-B8B4-4787-A0FD-FE8B0D7E8CD3}">
      <dgm:prSet/>
      <dgm:spPr/>
    </dgm:pt>
    <dgm:pt modelId="{35EE6503-8C9C-4255-9EA8-8D4750CB97CF}">
      <dgm:prSet phldr="0"/>
      <dgm:spPr/>
      <dgm:t>
        <a:bodyPr/>
        <a:lstStyle/>
        <a:p>
          <a:pPr rtl="0"/>
          <a:r>
            <a:rPr lang="pt-BR" b="1" dirty="0">
              <a:latin typeface="Arial Nova"/>
            </a:rPr>
            <a:t> Elaborar lista de Riscos para classificação</a:t>
          </a:r>
        </a:p>
      </dgm:t>
    </dgm:pt>
    <dgm:pt modelId="{35459AA9-3F98-4892-B3A4-E331B11F0171}" type="parTrans" cxnId="{10529589-9E8E-4FDC-810A-9534221E31AF}">
      <dgm:prSet/>
      <dgm:spPr/>
    </dgm:pt>
    <dgm:pt modelId="{977A6EA4-B3F2-47CB-B1E9-8E1406FF1DA5}" type="sibTrans" cxnId="{10529589-9E8E-4FDC-810A-9534221E31AF}">
      <dgm:prSet/>
      <dgm:spPr/>
    </dgm:pt>
    <dgm:pt modelId="{E38152DA-A298-4138-B9F4-3FA54197B04D}" type="pres">
      <dgm:prSet presAssocID="{C3058898-7A44-4272-9FB7-2D9EECF31D15}" presName="linear" presStyleCnt="0">
        <dgm:presLayoutVars>
          <dgm:animLvl val="lvl"/>
          <dgm:resizeHandles val="exact"/>
        </dgm:presLayoutVars>
      </dgm:prSet>
      <dgm:spPr/>
    </dgm:pt>
    <dgm:pt modelId="{13AB12C1-3342-4307-8884-3B67C711BCB5}" type="pres">
      <dgm:prSet presAssocID="{8F58148D-12F8-43C6-A9FF-65497218A7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73289C-94AE-488F-A42E-73DF3AE729DB}" type="pres">
      <dgm:prSet presAssocID="{1F05312A-74D4-4564-9BDA-E00CFE903470}" presName="spacer" presStyleCnt="0"/>
      <dgm:spPr/>
    </dgm:pt>
    <dgm:pt modelId="{C21B519C-390D-4177-928B-3F54A6B08FA0}" type="pres">
      <dgm:prSet presAssocID="{4B058901-4AE8-4AE9-B8FA-E03D381D7E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C9CB2B-492D-476D-A1A0-1DB15011A2EC}" type="pres">
      <dgm:prSet presAssocID="{69F20AEF-1520-49B7-98E6-0D730C3994DC}" presName="spacer" presStyleCnt="0"/>
      <dgm:spPr/>
    </dgm:pt>
    <dgm:pt modelId="{089264C1-C886-486E-9672-242661D02A0C}" type="pres">
      <dgm:prSet presAssocID="{80AC4F42-8D66-4F8F-8D84-570F1289A0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9489B1-0990-4332-AF4E-80F1CBA7D000}" type="pres">
      <dgm:prSet presAssocID="{64222CEB-C3DF-4DFE-9FE2-8E03FE1BC750}" presName="spacer" presStyleCnt="0"/>
      <dgm:spPr/>
    </dgm:pt>
    <dgm:pt modelId="{F445BF34-9DBD-43CC-9B7C-6B3BB5AFD0C6}" type="pres">
      <dgm:prSet presAssocID="{83F62245-13AC-4699-A553-7548321CEF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27C01C-7C6D-4933-88D5-61D87F36605D}" type="pres">
      <dgm:prSet presAssocID="{6384D9C9-D0F1-465E-990B-B72397FD3588}" presName="spacer" presStyleCnt="0"/>
      <dgm:spPr/>
    </dgm:pt>
    <dgm:pt modelId="{B5CA930D-CEDC-47D2-A49F-3A954E91C347}" type="pres">
      <dgm:prSet presAssocID="{35EE6503-8C9C-4255-9EA8-8D4750CB97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D8F603-46AE-4D89-9537-5D68A442BB3F}" type="presOf" srcId="{83F62245-13AC-4699-A553-7548321CEFED}" destId="{F445BF34-9DBD-43CC-9B7C-6B3BB5AFD0C6}" srcOrd="0" destOrd="0" presId="urn:microsoft.com/office/officeart/2005/8/layout/vList2"/>
    <dgm:cxn modelId="{2E4A2610-EA6A-4E07-B213-B4739ACE6B2C}" srcId="{C3058898-7A44-4272-9FB7-2D9EECF31D15}" destId="{8F58148D-12F8-43C6-A9FF-65497218A762}" srcOrd="0" destOrd="0" parTransId="{5FB06B58-87C6-4AEF-A0C6-CE3A473F7C9F}" sibTransId="{1F05312A-74D4-4564-9BDA-E00CFE903470}"/>
    <dgm:cxn modelId="{4A5AF82B-C52F-41F5-9A63-A2443B137C5D}" type="presOf" srcId="{35EE6503-8C9C-4255-9EA8-8D4750CB97CF}" destId="{B5CA930D-CEDC-47D2-A49F-3A954E91C347}" srcOrd="0" destOrd="0" presId="urn:microsoft.com/office/officeart/2005/8/layout/vList2"/>
    <dgm:cxn modelId="{1EEC673D-D12C-49CF-980F-49CB2AF70CC1}" srcId="{C3058898-7A44-4272-9FB7-2D9EECF31D15}" destId="{80AC4F42-8D66-4F8F-8D84-570F1289A041}" srcOrd="2" destOrd="0" parTransId="{74EC17BF-153E-4D44-A926-656ACDF1D31A}" sibTransId="{64222CEB-C3DF-4DFE-9FE2-8E03FE1BC750}"/>
    <dgm:cxn modelId="{E2B8A246-47B7-46BD-8DE8-A10401149A37}" srcId="{C3058898-7A44-4272-9FB7-2D9EECF31D15}" destId="{83F62245-13AC-4699-A553-7548321CEFED}" srcOrd="3" destOrd="0" parTransId="{1058DF43-2918-4AF1-8214-15D5CE2E63EE}" sibTransId="{6384D9C9-D0F1-465E-990B-B72397FD3588}"/>
    <dgm:cxn modelId="{0858944B-76DA-4429-A1A8-F5DB4B91F894}" type="presOf" srcId="{C3058898-7A44-4272-9FB7-2D9EECF31D15}" destId="{E38152DA-A298-4138-B9F4-3FA54197B04D}" srcOrd="0" destOrd="0" presId="urn:microsoft.com/office/officeart/2005/8/layout/vList2"/>
    <dgm:cxn modelId="{31B42E75-C2F5-4E33-AB25-1E500EB73065}" type="presOf" srcId="{80AC4F42-8D66-4F8F-8D84-570F1289A041}" destId="{089264C1-C886-486E-9672-242661D02A0C}" srcOrd="0" destOrd="0" presId="urn:microsoft.com/office/officeart/2005/8/layout/vList2"/>
    <dgm:cxn modelId="{10529589-9E8E-4FDC-810A-9534221E31AF}" srcId="{C3058898-7A44-4272-9FB7-2D9EECF31D15}" destId="{35EE6503-8C9C-4255-9EA8-8D4750CB97CF}" srcOrd="4" destOrd="0" parTransId="{35459AA9-3F98-4892-B3A4-E331B11F0171}" sibTransId="{977A6EA4-B3F2-47CB-B1E9-8E1406FF1DA5}"/>
    <dgm:cxn modelId="{18B6868E-2E65-4C94-AC48-449FCD11146E}" type="presOf" srcId="{8F58148D-12F8-43C6-A9FF-65497218A762}" destId="{13AB12C1-3342-4307-8884-3B67C711BCB5}" srcOrd="0" destOrd="0" presId="urn:microsoft.com/office/officeart/2005/8/layout/vList2"/>
    <dgm:cxn modelId="{84189BA1-75A1-4DB6-9948-3BA9B6C3CDED}" type="presOf" srcId="{4B058901-4AE8-4AE9-B8FA-E03D381D7E9F}" destId="{C21B519C-390D-4177-928B-3F54A6B08FA0}" srcOrd="0" destOrd="0" presId="urn:microsoft.com/office/officeart/2005/8/layout/vList2"/>
    <dgm:cxn modelId="{CE7827C9-B8B4-4787-A0FD-FE8B0D7E8CD3}" srcId="{C3058898-7A44-4272-9FB7-2D9EECF31D15}" destId="{4B058901-4AE8-4AE9-B8FA-E03D381D7E9F}" srcOrd="1" destOrd="0" parTransId="{06012C83-C8FD-44E0-B932-7399118B0ED1}" sibTransId="{69F20AEF-1520-49B7-98E6-0D730C3994DC}"/>
    <dgm:cxn modelId="{27B7A4EC-B182-46AA-B17D-916FA6A4549D}" type="presParOf" srcId="{E38152DA-A298-4138-B9F4-3FA54197B04D}" destId="{13AB12C1-3342-4307-8884-3B67C711BCB5}" srcOrd="0" destOrd="0" presId="urn:microsoft.com/office/officeart/2005/8/layout/vList2"/>
    <dgm:cxn modelId="{63003919-6622-4BB4-B29C-91750B8D9D97}" type="presParOf" srcId="{E38152DA-A298-4138-B9F4-3FA54197B04D}" destId="{EB73289C-94AE-488F-A42E-73DF3AE729DB}" srcOrd="1" destOrd="0" presId="urn:microsoft.com/office/officeart/2005/8/layout/vList2"/>
    <dgm:cxn modelId="{9B49D3A5-E253-4975-BC75-EC31C4F0B0C3}" type="presParOf" srcId="{E38152DA-A298-4138-B9F4-3FA54197B04D}" destId="{C21B519C-390D-4177-928B-3F54A6B08FA0}" srcOrd="2" destOrd="0" presId="urn:microsoft.com/office/officeart/2005/8/layout/vList2"/>
    <dgm:cxn modelId="{DE554054-2633-415C-9303-BA65178E4996}" type="presParOf" srcId="{E38152DA-A298-4138-B9F4-3FA54197B04D}" destId="{59C9CB2B-492D-476D-A1A0-1DB15011A2EC}" srcOrd="3" destOrd="0" presId="urn:microsoft.com/office/officeart/2005/8/layout/vList2"/>
    <dgm:cxn modelId="{A8077E95-9C95-4928-9027-F96DC575B3A4}" type="presParOf" srcId="{E38152DA-A298-4138-B9F4-3FA54197B04D}" destId="{089264C1-C886-486E-9672-242661D02A0C}" srcOrd="4" destOrd="0" presId="urn:microsoft.com/office/officeart/2005/8/layout/vList2"/>
    <dgm:cxn modelId="{619BF89B-F318-4549-92B0-70C353138347}" type="presParOf" srcId="{E38152DA-A298-4138-B9F4-3FA54197B04D}" destId="{899489B1-0990-4332-AF4E-80F1CBA7D000}" srcOrd="5" destOrd="0" presId="urn:microsoft.com/office/officeart/2005/8/layout/vList2"/>
    <dgm:cxn modelId="{90E43801-1C48-4C40-8287-21515C221160}" type="presParOf" srcId="{E38152DA-A298-4138-B9F4-3FA54197B04D}" destId="{F445BF34-9DBD-43CC-9B7C-6B3BB5AFD0C6}" srcOrd="6" destOrd="0" presId="urn:microsoft.com/office/officeart/2005/8/layout/vList2"/>
    <dgm:cxn modelId="{393F827E-39B5-4D05-8CF3-B61F512A5092}" type="presParOf" srcId="{E38152DA-A298-4138-B9F4-3FA54197B04D}" destId="{A227C01C-7C6D-4933-88D5-61D87F36605D}" srcOrd="7" destOrd="0" presId="urn:microsoft.com/office/officeart/2005/8/layout/vList2"/>
    <dgm:cxn modelId="{E5843917-2E6B-41D3-A3EE-0E03B91443D4}" type="presParOf" srcId="{E38152DA-A298-4138-B9F4-3FA54197B04D}" destId="{B5CA930D-CEDC-47D2-A49F-3A954E91C3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4D52D-C41F-4B94-902B-3EA2C3747548}">
      <dsp:nvSpPr>
        <dsp:cNvPr id="0" name=""/>
        <dsp:cNvSpPr/>
      </dsp:nvSpPr>
      <dsp:spPr>
        <a:xfrm>
          <a:off x="3795167" y="1627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Identificar</a:t>
          </a:r>
        </a:p>
      </dsp:txBody>
      <dsp:txXfrm>
        <a:off x="3842267" y="48727"/>
        <a:ext cx="1390191" cy="870654"/>
      </dsp:txXfrm>
    </dsp:sp>
    <dsp:sp modelId="{9249D2C6-5D1D-4EE7-BF3F-039EA6E225D7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2682270" y="152721"/>
              </a:moveTo>
              <a:arcTo wR="1929850" hR="1929850" stAng="17576841" swAng="19642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312ED-3CBE-441D-B302-A5D365E464AD}">
      <dsp:nvSpPr>
        <dsp:cNvPr id="0" name=""/>
        <dsp:cNvSpPr/>
      </dsp:nvSpPr>
      <dsp:spPr>
        <a:xfrm>
          <a:off x="5630564" y="1335120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Classificar</a:t>
          </a:r>
          <a:br>
            <a:rPr lang="pt-BR" sz="1800" kern="1200" dirty="0">
              <a:latin typeface="Arial Rounded MT Bold"/>
            </a:rPr>
          </a:br>
          <a:r>
            <a:rPr lang="pt-BR" sz="1800" kern="1200" dirty="0">
              <a:latin typeface="Arial Rounded MT Bold"/>
            </a:rPr>
            <a:t>Analisar</a:t>
          </a:r>
        </a:p>
      </dsp:txBody>
      <dsp:txXfrm>
        <a:off x="5677664" y="1382220"/>
        <a:ext cx="1390191" cy="870654"/>
      </dsp:txXfrm>
    </dsp:sp>
    <dsp:sp modelId="{FF28B653-5557-4E7A-A43F-55016B428B39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3857025" y="1828267"/>
              </a:moveTo>
              <a:arcTo wR="1929850" hR="1929850" stAng="21418962" swAng="21983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3F6E2-A62B-4BA1-83F2-D6E2167B17C5}">
      <dsp:nvSpPr>
        <dsp:cNvPr id="0" name=""/>
        <dsp:cNvSpPr/>
      </dsp:nvSpPr>
      <dsp:spPr>
        <a:xfrm>
          <a:off x="4929504" y="3492759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Priorizar</a:t>
          </a:r>
        </a:p>
      </dsp:txBody>
      <dsp:txXfrm>
        <a:off x="4976604" y="3539859"/>
        <a:ext cx="1390191" cy="870654"/>
      </dsp:txXfrm>
    </dsp:sp>
    <dsp:sp modelId="{BE7DF554-9531-44A4-A848-8D3A2C688BBB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2314309" y="3821017"/>
              </a:moveTo>
              <a:arcTo wR="1929850" hR="1929850" stAng="4710529" swAng="13789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3A294-7565-4015-8B3A-C3A6001305B2}">
      <dsp:nvSpPr>
        <dsp:cNvPr id="0" name=""/>
        <dsp:cNvSpPr/>
      </dsp:nvSpPr>
      <dsp:spPr>
        <a:xfrm>
          <a:off x="2660829" y="3492759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Monitorar</a:t>
          </a:r>
        </a:p>
      </dsp:txBody>
      <dsp:txXfrm>
        <a:off x="2707929" y="3539859"/>
        <a:ext cx="1390191" cy="870654"/>
      </dsp:txXfrm>
    </dsp:sp>
    <dsp:sp modelId="{D434D303-7DF1-4F12-844C-0A097AED095E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322846" y="2998429"/>
              </a:moveTo>
              <a:arcTo wR="1929850" hR="1929850" stAng="8782682" swAng="21983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109D9-7CF2-4EB1-ACA9-C0D26AF0BDE7}">
      <dsp:nvSpPr>
        <dsp:cNvPr id="0" name=""/>
        <dsp:cNvSpPr/>
      </dsp:nvSpPr>
      <dsp:spPr>
        <a:xfrm>
          <a:off x="1959770" y="1335120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Agir</a:t>
          </a:r>
        </a:p>
      </dsp:txBody>
      <dsp:txXfrm>
        <a:off x="2006870" y="1382220"/>
        <a:ext cx="1390191" cy="870654"/>
      </dsp:txXfrm>
    </dsp:sp>
    <dsp:sp modelId="{CFB2FA4E-CCAB-4D72-A3FB-4B094156FCE3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335904" y="841889"/>
              </a:moveTo>
              <a:arcTo wR="1929850" hR="1929850" stAng="12858949" swAng="19642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B12C1-3342-4307-8884-3B67C711BCB5}">
      <dsp:nvSpPr>
        <dsp:cNvPr id="0" name=""/>
        <dsp:cNvSpPr/>
      </dsp:nvSpPr>
      <dsp:spPr>
        <a:xfrm>
          <a:off x="0" y="15836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 Light" panose="020F0302020204030204"/>
            </a:rPr>
            <a:t> </a:t>
          </a:r>
          <a:r>
            <a:rPr lang="pt-BR" sz="2400" b="1" kern="1200" dirty="0">
              <a:latin typeface="Arial Nova"/>
            </a:rPr>
            <a:t>Resgatar experiências anteriores </a:t>
          </a:r>
        </a:p>
      </dsp:txBody>
      <dsp:txXfrm>
        <a:off x="45877" y="61713"/>
        <a:ext cx="11255619" cy="848048"/>
      </dsp:txXfrm>
    </dsp:sp>
    <dsp:sp modelId="{C21B519C-390D-4177-928B-3F54A6B08FA0}">
      <dsp:nvSpPr>
        <dsp:cNvPr id="0" name=""/>
        <dsp:cNvSpPr/>
      </dsp:nvSpPr>
      <dsp:spPr>
        <a:xfrm>
          <a:off x="0" y="1024759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Entrevistas com interessados no Projeto (Stakeholders)</a:t>
          </a:r>
        </a:p>
      </dsp:txBody>
      <dsp:txXfrm>
        <a:off x="45877" y="1070636"/>
        <a:ext cx="11255619" cy="848048"/>
      </dsp:txXfrm>
    </dsp:sp>
    <dsp:sp modelId="{089264C1-C886-486E-9672-242661D02A0C}">
      <dsp:nvSpPr>
        <dsp:cNvPr id="0" name=""/>
        <dsp:cNvSpPr/>
      </dsp:nvSpPr>
      <dsp:spPr>
        <a:xfrm>
          <a:off x="0" y="2033681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 Potenciais Riscos elencados pela equipe do projeto. </a:t>
          </a:r>
        </a:p>
      </dsp:txBody>
      <dsp:txXfrm>
        <a:off x="45877" y="2079558"/>
        <a:ext cx="11255619" cy="848048"/>
      </dsp:txXfrm>
    </dsp:sp>
    <dsp:sp modelId="{F445BF34-9DBD-43CC-9B7C-6B3BB5AFD0C6}">
      <dsp:nvSpPr>
        <dsp:cNvPr id="0" name=""/>
        <dsp:cNvSpPr/>
      </dsp:nvSpPr>
      <dsp:spPr>
        <a:xfrm>
          <a:off x="0" y="3042604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 Verificar Pressupostos ("aquilo que acreditamos ser verdade sobre um projeto mesmo sem comprovação" - PMBoK)</a:t>
          </a:r>
        </a:p>
      </dsp:txBody>
      <dsp:txXfrm>
        <a:off x="45877" y="3088481"/>
        <a:ext cx="11255619" cy="848048"/>
      </dsp:txXfrm>
    </dsp:sp>
    <dsp:sp modelId="{B5CA930D-CEDC-47D2-A49F-3A954E91C347}">
      <dsp:nvSpPr>
        <dsp:cNvPr id="0" name=""/>
        <dsp:cNvSpPr/>
      </dsp:nvSpPr>
      <dsp:spPr>
        <a:xfrm>
          <a:off x="0" y="4051526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 Elaborar lista de Riscos para classificação</a:t>
          </a:r>
        </a:p>
      </dsp:txBody>
      <dsp:txXfrm>
        <a:off x="45877" y="4097403"/>
        <a:ext cx="11255619" cy="848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761517" y="1310361"/>
            <a:ext cx="466897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Gerenciamento de Riscos</a:t>
            </a:r>
          </a:p>
        </p:txBody>
      </p:sp>
    </p:spTree>
    <p:extLst>
      <p:ext uri="{BB962C8B-B14F-4D97-AF65-F5344CB8AC3E}">
        <p14:creationId xmlns:p14="http://schemas.microsoft.com/office/powerpoint/2010/main" val="34132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484097"/>
            <a:ext cx="904693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ea typeface="+mn-lt"/>
                <a:cs typeface="+mn-lt"/>
              </a:rPr>
              <a:t>Atividade Prática 1 - Identificar os Riscos do Seu Projeto</a:t>
            </a:r>
          </a:p>
        </p:txBody>
      </p:sp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35799AB0-7E6E-B9ED-856B-D7A5E04B3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45134"/>
              </p:ext>
            </p:extLst>
          </p:nvPr>
        </p:nvGraphicFramePr>
        <p:xfrm>
          <a:off x="449845" y="1591345"/>
          <a:ext cx="10932061" cy="135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646545">
                <a:tc>
                  <a:txBody>
                    <a:bodyPr/>
                    <a:lstStyle/>
                    <a:p>
                      <a:r>
                        <a:rPr lang="pt-BR" sz="1800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70601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Decreto sobre Declarações Contábeis Obrigatórias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Novos artigos no Decreto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Fazer com que o Módulo de Relatórios não atenda a legislação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694CDED3-B52C-353C-E0A4-FC2361F43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75454"/>
              </p:ext>
            </p:extLst>
          </p:nvPr>
        </p:nvGraphicFramePr>
        <p:xfrm>
          <a:off x="455558" y="2957862"/>
          <a:ext cx="109104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85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48596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novo decreto sobre Declarações Contábeis Obrigatórias pode trazer novos artigos que farão com que o Módulo de Relatórios desenhado não atenda a legislação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B932B4-53F4-2000-AA0E-AA0289C10CB5}"/>
              </a:ext>
            </a:extLst>
          </p:cNvPr>
          <p:cNvSpPr txBox="1"/>
          <p:nvPr/>
        </p:nvSpPr>
        <p:spPr>
          <a:xfrm>
            <a:off x="339804" y="4224824"/>
            <a:ext cx="1089420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Considerar Riscos de Ordem</a:t>
            </a:r>
            <a:endParaRPr lang="pt-BR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Técnica</a:t>
            </a: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ea typeface="+mn-lt"/>
                <a:cs typeface="+mn-lt"/>
              </a:rPr>
              <a:t>Funcional</a:t>
            </a:r>
          </a:p>
          <a:p>
            <a:pPr marL="457200" indent="-457200">
              <a:buFont typeface="Arial,Sans-Serif"/>
              <a:buChar char="•"/>
            </a:pPr>
            <a:r>
              <a:rPr lang="pt-BR" sz="2800" b="1" dirty="0" err="1">
                <a:ea typeface="+mn-lt"/>
                <a:cs typeface="+mn-lt"/>
              </a:rPr>
              <a:t>Materias</a:t>
            </a:r>
          </a:p>
          <a:p>
            <a:pPr marL="457200" indent="-45720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Humanos</a:t>
            </a:r>
            <a:endParaRPr lang="pt-BR" sz="2800" b="1">
              <a:ea typeface="+mn-lt"/>
              <a:cs typeface="+mn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8D8463-ED4C-1EB8-A91E-46C6AD2B454D}"/>
              </a:ext>
            </a:extLst>
          </p:cNvPr>
          <p:cNvSpPr txBox="1"/>
          <p:nvPr/>
        </p:nvSpPr>
        <p:spPr>
          <a:xfrm>
            <a:off x="5045364" y="4468090"/>
            <a:ext cx="640772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Político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Econômico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Ambiental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Legislação</a:t>
            </a:r>
            <a:br>
              <a:rPr lang="pt-BR" b="1" dirty="0">
                <a:cs typeface="Calibri"/>
              </a:rPr>
            </a:b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95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1EC57-7403-0C3A-E45D-2FDCEA2A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2CD48-8D33-E2A6-8A15-560A0F3B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9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4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Matriz de Riscos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1 </a:t>
            </a:r>
          </a:p>
        </p:txBody>
      </p:sp>
      <p:pic>
        <p:nvPicPr>
          <p:cNvPr id="2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96C0BF27-EBEA-2D4F-44AF-1D991D80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1892094"/>
            <a:ext cx="11032834" cy="48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Matriz de Riscos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2 </a:t>
            </a:r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C78FDB64-EC68-4536-4D07-09F76E91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3" y="1794395"/>
            <a:ext cx="11148288" cy="490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Matriz de Riscos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3 </a:t>
            </a:r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F970342D-E80F-D938-C467-8ABBA721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1815879"/>
            <a:ext cx="11113653" cy="48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67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2938824" y="640725"/>
            <a:ext cx="6314357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Fases do Gerenciamento de Riscos</a:t>
            </a:r>
          </a:p>
        </p:txBody>
      </p:sp>
      <p:graphicFrame>
        <p:nvGraphicFramePr>
          <p:cNvPr id="104" name="Diagrama 104">
            <a:extLst>
              <a:ext uri="{FF2B5EF4-FFF2-40B4-BE49-F238E27FC236}">
                <a16:creationId xmlns:a16="http://schemas.microsoft.com/office/drawing/2014/main" id="{C7D2669D-A766-00D4-9810-9E40E8E8E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903406"/>
              </p:ext>
            </p:extLst>
          </p:nvPr>
        </p:nvGraphicFramePr>
        <p:xfrm>
          <a:off x="1327728" y="2062018"/>
          <a:ext cx="9074726" cy="452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71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graphicFrame>
        <p:nvGraphicFramePr>
          <p:cNvPr id="19" name="Diagrama 19">
            <a:extLst>
              <a:ext uri="{FF2B5EF4-FFF2-40B4-BE49-F238E27FC236}">
                <a16:creationId xmlns:a16="http://schemas.microsoft.com/office/drawing/2014/main" id="{257B9D0E-A256-B401-AB9D-697F34B1B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529062"/>
              </p:ext>
            </p:extLst>
          </p:nvPr>
        </p:nvGraphicFramePr>
        <p:xfrm>
          <a:off x="376410" y="1499212"/>
          <a:ext cx="11347373" cy="500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7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676852" y="860506"/>
            <a:ext cx="872560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Ordem Técnica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2795"/>
              </p:ext>
            </p:extLst>
          </p:nvPr>
        </p:nvGraphicFramePr>
        <p:xfrm>
          <a:off x="634572" y="2503436"/>
          <a:ext cx="10932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Devido as Regras de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ser possível acessar serviço da API de consulta de produtos registrados Sefaz-SP no ambiente HML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Impossibilitar os testes de funcionamento do módulo de cálculo de ICMS para emissão de NF.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378"/>
              </p:ext>
            </p:extLst>
          </p:nvPr>
        </p:nvGraphicFramePr>
        <p:xfrm>
          <a:off x="651831" y="4966771"/>
          <a:ext cx="1089534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Devido as regras de Firewall, pode não ser possível acessar serviço da API de consulta de produtos registrados na Sefaz-SP no ambiente de HML impossibilitando os testes do funcionamento do módulo de cálculo de ICMS para emissão de NF.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24652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18804" y="851326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Funcional</a:t>
            </a:r>
            <a:endParaRPr lang="pt-BR" sz="2800" u="sng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6340"/>
              </p:ext>
            </p:extLst>
          </p:nvPr>
        </p:nvGraphicFramePr>
        <p:xfrm>
          <a:off x="634572" y="2503436"/>
          <a:ext cx="1093206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Decreto sobre Declarações Contábeis Obrigatórias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Novos artigos no Decreto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Fazer com que o Módulo de Relatórios não atenda a legislação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40783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novo decreto sobre Declarações Contábeis Obrigatórias pode trazer novos artigos que farão com que o Módulo de Relatórios desenhado não atenda a legislação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120252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Recursos</a:t>
            </a:r>
            <a:endParaRPr lang="pt-BR" sz="2800" u="sng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24193"/>
              </p:ext>
            </p:extLst>
          </p:nvPr>
        </p:nvGraphicFramePr>
        <p:xfrm>
          <a:off x="561126" y="1842424"/>
          <a:ext cx="10932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Entrega de Equipamentos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Atrasar em 30 dias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Provocar alteração expressiva no cronograma resultando em atraso de 45 dias no projeto 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69865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entrega dos equipamentos pode atrasar em 30 dias causando alterações no cronograma que resultarão em atraso de 45 dias no projeto.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27830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Recursos</a:t>
            </a:r>
            <a:endParaRPr lang="pt-BR" sz="2800" u="sng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0146"/>
              </p:ext>
            </p:extLst>
          </p:nvPr>
        </p:nvGraphicFramePr>
        <p:xfrm>
          <a:off x="561126" y="1842424"/>
          <a:ext cx="10932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Consultor Funcional QM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dispor do profissional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Não conseguir configurar o módulo QM de modo a prover dados para BI adequadamente.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49438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dispor do Consultor Funcional QM impossibilitará a configuração adequada do módulo QM de modo a prover dados para BI.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313947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Positiva</a:t>
            </a:r>
            <a:endParaRPr lang="pt-BR" sz="2800" u="sng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34251"/>
              </p:ext>
            </p:extLst>
          </p:nvPr>
        </p:nvGraphicFramePr>
        <p:xfrm>
          <a:off x="561126" y="1842424"/>
          <a:ext cx="1093206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Cancelamento do Lançamento do Concorrente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ter concorrente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Aumento expressivo da demanda sobre o produto.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08377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 o cancelamento do lançamento do produto concorrente, nosso produto não terá concorrente a altura provocando um aumento expressivo na demanda do nosso produto.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6607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Lista de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F28AA6C-3472-57E9-0610-65B508DA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762"/>
              </p:ext>
            </p:extLst>
          </p:nvPr>
        </p:nvGraphicFramePr>
        <p:xfrm>
          <a:off x="671294" y="1741436"/>
          <a:ext cx="1106064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69">
                  <a:extLst>
                    <a:ext uri="{9D8B030D-6E8A-4147-A177-3AD203B41FA5}">
                      <a16:colId xmlns:a16="http://schemas.microsoft.com/office/drawing/2014/main" val="2025711376"/>
                    </a:ext>
                  </a:extLst>
                </a:gridCol>
                <a:gridCol w="10352080">
                  <a:extLst>
                    <a:ext uri="{9D8B030D-6E8A-4147-A177-3AD203B41FA5}">
                      <a16:colId xmlns:a16="http://schemas.microsoft.com/office/drawing/2014/main" val="8338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Devido as regras de Firewall, pode não ser possível acessar serviço da API de consulta de produtos registrados na Sefaz-SP no ambiente de HML impossibilitando os testes do funcionamento do módulo de cálculo de ICMS para emissão de NF.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O novo decreto sobre Declarações Contábeis Obrigatórias pode trazer novos artigos que farão com que o Módulo de Relatórios desenhado não atenda a legislação 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1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A entrega dos equipamentos pode atrasar em 30 dias causando alterações no cronograma que resultarão em atraso de 45 dias no projeto.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Não dispor do Consultor Funcional QM impossibilitará a configuração adequada do módulo QM de modo a prover dados para BI.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506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/>
                        <a:t>Com o cancelamento do lançamento do produto concorrente, nosso produto não terá concorrente a altura provocando um aumento expressivo na demanda do nosso produto.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9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48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651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Israel Gomes da Silva</cp:lastModifiedBy>
  <cp:revision>561</cp:revision>
  <dcterms:created xsi:type="dcterms:W3CDTF">2023-01-21T14:10:33Z</dcterms:created>
  <dcterms:modified xsi:type="dcterms:W3CDTF">2023-03-03T14:25:58Z</dcterms:modified>
</cp:coreProperties>
</file>