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2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09256-6B8F-B7C2-3CB1-D53671B1F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027E3C-5BEC-DA20-398B-09774BA7C5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458B95-81BD-8461-19EE-382A21E8A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A5B3C-2BF9-4BB9-A8ED-96E3800CAD7D}" type="datetimeFigureOut">
              <a:rPr lang="pt-BR" smtClean="0"/>
              <a:t>30/05/2023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861EA0-583D-DCAB-4FDD-CB76610B9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05D42A-593A-8B57-E1E1-6E8A82B95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E35EA-EFBD-4478-9F73-75FF51C63C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907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A72F11-9B9F-3A96-6C4D-6BB41377F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B8F024A-DBB3-D40C-6A24-EC2A72359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ACCD23-5F36-E969-E8BC-E02DAEBFC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A5B3C-2BF9-4BB9-A8ED-96E3800CAD7D}" type="datetimeFigureOut">
              <a:rPr lang="pt-BR" smtClean="0"/>
              <a:t>30/05/2023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DD7339-389F-95C7-B163-9E4750866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723CE5-7A37-718C-17CA-A65E96C21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E35EA-EFBD-4478-9F73-75FF51C63C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5797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69C314F-0B6D-3C40-8258-305B5BA1E9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E7D2538-824D-3114-3597-83A677F80C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0F073D-537C-ACA0-D61A-B0DB2F620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A5B3C-2BF9-4BB9-A8ED-96E3800CAD7D}" type="datetimeFigureOut">
              <a:rPr lang="pt-BR" smtClean="0"/>
              <a:t>30/05/2023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6F9276-1FAC-EC42-8792-1FE706800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2DA3B9-F494-274E-808E-A492B1FA7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E35EA-EFBD-4478-9F73-75FF51C63C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8342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CB9F49-1BC6-A91D-5EFD-4BD4E2EDC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01E8D4-371A-A48A-AC02-6739F439B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6FD218-2755-622D-03DC-75280F81B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A5B3C-2BF9-4BB9-A8ED-96E3800CAD7D}" type="datetimeFigureOut">
              <a:rPr lang="pt-BR" smtClean="0"/>
              <a:t>30/05/2023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481401-3F9D-7532-D309-5CF6D0077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D8AC42-982F-0CC0-1C98-96AAC5B77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E35EA-EFBD-4478-9F73-75FF51C63C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5569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FA38ED-8326-A5FA-6BEC-73F2E63E4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865260A-2B9B-4786-EEE6-42D4ECD8B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54591C-97F8-DFD7-31B2-05F077106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A5B3C-2BF9-4BB9-A8ED-96E3800CAD7D}" type="datetimeFigureOut">
              <a:rPr lang="pt-BR" smtClean="0"/>
              <a:t>30/05/2023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0094EB-E10C-19AD-6628-22D736C64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221CE6-7445-400E-7FCF-5ECE7A9EB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E35EA-EFBD-4478-9F73-75FF51C63C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1719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DAE1C5-0975-119F-8B46-703EDB0A3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9011C6-21FE-C345-43C6-0B3B6CC7F6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11C806B-0C7A-6CF4-56E0-519460653F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1B3A9C2-52A7-9796-9112-9B365FDBA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A5B3C-2BF9-4BB9-A8ED-96E3800CAD7D}" type="datetimeFigureOut">
              <a:rPr lang="pt-BR" smtClean="0"/>
              <a:t>30/05/2023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BF652CF-F6E1-EB77-1024-493B7C9D1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226AB26-3F09-33EA-F539-926E4B521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E35EA-EFBD-4478-9F73-75FF51C63C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3514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3AE631-E46F-A80F-4BF8-632A75704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482031-6C7E-E4C4-12C7-AC1D2E2D9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858324-6F69-A9B5-E231-8FC8BDB77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931CF93-CC1E-00D2-A873-318F8795EA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6EBB59E-79DF-3A62-EA51-595BBEFB18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0A1BA99-FCB0-5155-45F5-3981A07A1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A5B3C-2BF9-4BB9-A8ED-96E3800CAD7D}" type="datetimeFigureOut">
              <a:rPr lang="pt-BR" smtClean="0"/>
              <a:t>30/05/2023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FDA9C9B-E331-D770-C2B2-85EA6D1AB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416C29F-3DF7-6430-C94F-AFC996179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E35EA-EFBD-4478-9F73-75FF51C63C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3348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1DF620-CCBF-28E7-ADCB-A66F3FD32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63287B8-B128-B895-C2B3-4D060C31C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A5B3C-2BF9-4BB9-A8ED-96E3800CAD7D}" type="datetimeFigureOut">
              <a:rPr lang="pt-BR" smtClean="0"/>
              <a:t>30/05/2023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9D22C85-2C02-0258-5922-450F3FDF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229E56A-7604-AB1F-9334-AB9FC2D56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E35EA-EFBD-4478-9F73-75FF51C63C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3571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24BC05C-15BB-39C0-A914-2EC81FA3F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A5B3C-2BF9-4BB9-A8ED-96E3800CAD7D}" type="datetimeFigureOut">
              <a:rPr lang="pt-BR" smtClean="0"/>
              <a:t>30/05/2023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8282875-5152-86AA-A985-8CD78E4DA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5927B9C-1A33-FC41-1356-A2D7E7EA8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E35EA-EFBD-4478-9F73-75FF51C63C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8002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70E06E-25A7-06D2-5264-CCC2FFBA5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6839E8-19AE-E6EE-50B1-29692AE7F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671787F-A029-8380-C157-E5A306D996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3BCF98-8261-735F-82AD-4A415D719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A5B3C-2BF9-4BB9-A8ED-96E3800CAD7D}" type="datetimeFigureOut">
              <a:rPr lang="pt-BR" smtClean="0"/>
              <a:t>30/05/2023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EEAC993-485B-EE8D-DB06-75C6F2674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C1C71E5-F2D2-78BF-6B55-AB8144924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E35EA-EFBD-4478-9F73-75FF51C63C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3912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E265D4-E14C-92B7-F003-566B22295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E2DD497-C98A-8788-C543-98187D1121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B586340-C5B0-2FEC-30DE-F06D44E1D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8237C43-3F14-1099-BCF9-BCF09F9E2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A5B3C-2BF9-4BB9-A8ED-96E3800CAD7D}" type="datetimeFigureOut">
              <a:rPr lang="pt-BR" smtClean="0"/>
              <a:t>30/05/2023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72BE4A4-14FA-7F0C-6B14-FD270DEBB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6A9EE97-67CE-9B79-4CA9-79CA4F806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E35EA-EFBD-4478-9F73-75FF51C63C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1827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EF91E4C-123E-3EDA-4C84-A8340ACD1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F3D04A-9F4D-04FB-735C-155BA2FB8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90FE55-CF67-C90E-D141-047FC9FBE1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A5B3C-2BF9-4BB9-A8ED-96E3800CAD7D}" type="datetimeFigureOut">
              <a:rPr lang="pt-BR" smtClean="0"/>
              <a:t>30/05/2023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CF9356-FBCC-DB98-2A5F-0878DDD2E0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54A142-7859-3564-E79D-D4AC36D179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E35EA-EFBD-4478-9F73-75FF51C63C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674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rca de metal&#10;&#10;Descrição gerada automaticamente com confiança média">
            <a:extLst>
              <a:ext uri="{FF2B5EF4-FFF2-40B4-BE49-F238E27FC236}">
                <a16:creationId xmlns:a16="http://schemas.microsoft.com/office/drawing/2014/main" id="{2D71BC15-AF9D-E9A8-785A-F4571738B1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16" b="1078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EF3C70C6-AFDC-28A3-528C-276CCB1BED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432" y="5869858"/>
            <a:ext cx="2385136" cy="611424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4BBB1EEC-386D-5C64-563A-D505EDE946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56348"/>
            <a:ext cx="9144000" cy="1655762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5989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 descr="Cerca de metal&#10;&#10;Descrição gerada automaticamente com confiança média">
            <a:extLst>
              <a:ext uri="{FF2B5EF4-FFF2-40B4-BE49-F238E27FC236}">
                <a16:creationId xmlns:a16="http://schemas.microsoft.com/office/drawing/2014/main" id="{2D71BC15-AF9D-E9A8-785A-F4571738B1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5" t="24799" r="5806"/>
          <a:stretch/>
        </p:blipFill>
        <p:spPr>
          <a:xfrm>
            <a:off x="19" y="0"/>
            <a:ext cx="12191981" cy="6857990"/>
          </a:xfrm>
          <a:prstGeom prst="rect">
            <a:avLst/>
          </a:prstGeom>
        </p:spPr>
      </p:pic>
      <p:sp>
        <p:nvSpPr>
          <p:cNvPr id="28" name="Rectangle 2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BB1EEC-386D-5C64-563A-D505EDE946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4" y="5575039"/>
            <a:ext cx="9785897" cy="685800"/>
          </a:xfrm>
          <a:solidFill>
            <a:srgbClr val="FF0000"/>
          </a:solidFill>
        </p:spPr>
        <p:txBody>
          <a:bodyPr anchor="ctr">
            <a:normAutofit/>
          </a:bodyPr>
          <a:lstStyle/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45874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59807F-B6FA-44D3-9A53-C55B6B568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80681"/>
            <a:ext cx="12192000" cy="277731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BB1EEC-386D-5C64-563A-D505EDE946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6447" y="5383161"/>
            <a:ext cx="7315199" cy="1001356"/>
          </a:xfrm>
        </p:spPr>
        <p:txBody>
          <a:bodyPr anchor="t">
            <a:normAutofit/>
          </a:bodyPr>
          <a:lstStyle/>
          <a:p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Imagem 6" descr="Cerca de metal&#10;&#10;Descrição gerada automaticamente com confiança média">
            <a:extLst>
              <a:ext uri="{FF2B5EF4-FFF2-40B4-BE49-F238E27FC236}">
                <a16:creationId xmlns:a16="http://schemas.microsoft.com/office/drawing/2014/main" id="{2D71BC15-AF9D-E9A8-785A-F4571738B1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15" b="16583"/>
          <a:stretch/>
        </p:blipFill>
        <p:spPr>
          <a:xfrm>
            <a:off x="20" y="10"/>
            <a:ext cx="12191979" cy="5886523"/>
          </a:xfrm>
          <a:custGeom>
            <a:avLst/>
            <a:gdLst/>
            <a:ahLst/>
            <a:cxnLst/>
            <a:rect l="l" t="t" r="r" b="b"/>
            <a:pathLst>
              <a:path w="12191999" h="5886533">
                <a:moveTo>
                  <a:pt x="4721173" y="4907914"/>
                </a:moveTo>
                <a:lnTo>
                  <a:pt x="4722109" y="4908125"/>
                </a:lnTo>
                <a:cubicBezTo>
                  <a:pt x="4721143" y="4908767"/>
                  <a:pt x="4718263" y="4909373"/>
                  <a:pt x="4717199" y="4909396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751311"/>
                </a:lnTo>
                <a:lnTo>
                  <a:pt x="12140860" y="5770509"/>
                </a:lnTo>
                <a:cubicBezTo>
                  <a:pt x="12126656" y="5772723"/>
                  <a:pt x="12093589" y="5827925"/>
                  <a:pt x="12080161" y="5826358"/>
                </a:cubicBezTo>
                <a:cubicBezTo>
                  <a:pt x="11978188" y="5850511"/>
                  <a:pt x="11967361" y="5873564"/>
                  <a:pt x="11917885" y="5861578"/>
                </a:cubicBezTo>
                <a:cubicBezTo>
                  <a:pt x="11872779" y="5859863"/>
                  <a:pt x="11928861" y="5896778"/>
                  <a:pt x="11894610" y="5883738"/>
                </a:cubicBezTo>
                <a:cubicBezTo>
                  <a:pt x="11860359" y="5870698"/>
                  <a:pt x="11736091" y="5807232"/>
                  <a:pt x="11712379" y="5783337"/>
                </a:cubicBezTo>
                <a:cubicBezTo>
                  <a:pt x="11688667" y="5759442"/>
                  <a:pt x="11627912" y="5782933"/>
                  <a:pt x="11585366" y="5740371"/>
                </a:cubicBezTo>
                <a:lnTo>
                  <a:pt x="11516470" y="5663679"/>
                </a:lnTo>
                <a:cubicBezTo>
                  <a:pt x="11468274" y="5661847"/>
                  <a:pt x="11507335" y="5626593"/>
                  <a:pt x="11462692" y="5610127"/>
                </a:cubicBezTo>
                <a:cubicBezTo>
                  <a:pt x="11417567" y="5608500"/>
                  <a:pt x="11408021" y="5556613"/>
                  <a:pt x="11369712" y="5548654"/>
                </a:cubicBezTo>
                <a:cubicBezTo>
                  <a:pt x="11354317" y="5554704"/>
                  <a:pt x="11288328" y="5499810"/>
                  <a:pt x="11273969" y="5488986"/>
                </a:cubicBezTo>
                <a:cubicBezTo>
                  <a:pt x="11231913" y="5490378"/>
                  <a:pt x="11221973" y="5480544"/>
                  <a:pt x="11195084" y="5467967"/>
                </a:cubicBezTo>
                <a:cubicBezTo>
                  <a:pt x="11164086" y="5497749"/>
                  <a:pt x="11171649" y="5471790"/>
                  <a:pt x="11143408" y="5468614"/>
                </a:cubicBezTo>
                <a:cubicBezTo>
                  <a:pt x="11125906" y="5464975"/>
                  <a:pt x="11102603" y="5460835"/>
                  <a:pt x="11085935" y="5459365"/>
                </a:cubicBezTo>
                <a:cubicBezTo>
                  <a:pt x="11057493" y="5459661"/>
                  <a:pt x="11029906" y="5441496"/>
                  <a:pt x="11030953" y="5456484"/>
                </a:cubicBezTo>
                <a:cubicBezTo>
                  <a:pt x="11007784" y="5459001"/>
                  <a:pt x="10982005" y="5463178"/>
                  <a:pt x="10951060" y="5461240"/>
                </a:cubicBezTo>
                <a:cubicBezTo>
                  <a:pt x="10885365" y="5424406"/>
                  <a:pt x="10915288" y="5460968"/>
                  <a:pt x="10857721" y="5448157"/>
                </a:cubicBezTo>
                <a:cubicBezTo>
                  <a:pt x="10806646" y="5435790"/>
                  <a:pt x="10707075" y="5402712"/>
                  <a:pt x="10644616" y="5387039"/>
                </a:cubicBezTo>
                <a:cubicBezTo>
                  <a:pt x="10616446" y="5382224"/>
                  <a:pt x="10558603" y="5371613"/>
                  <a:pt x="10519277" y="5366793"/>
                </a:cubicBezTo>
                <a:cubicBezTo>
                  <a:pt x="10495461" y="5368312"/>
                  <a:pt x="10473830" y="5354868"/>
                  <a:pt x="10445981" y="5364735"/>
                </a:cubicBezTo>
                <a:cubicBezTo>
                  <a:pt x="10436536" y="5368773"/>
                  <a:pt x="10409281" y="5367966"/>
                  <a:pt x="10383865" y="5360888"/>
                </a:cubicBezTo>
                <a:cubicBezTo>
                  <a:pt x="10374827" y="5369095"/>
                  <a:pt x="10347864" y="5360432"/>
                  <a:pt x="10336852" y="5360277"/>
                </a:cubicBezTo>
                <a:cubicBezTo>
                  <a:pt x="10323586" y="5366987"/>
                  <a:pt x="10274741" y="5357921"/>
                  <a:pt x="10261098" y="5350526"/>
                </a:cubicBezTo>
                <a:lnTo>
                  <a:pt x="10126497" y="5339011"/>
                </a:lnTo>
                <a:lnTo>
                  <a:pt x="10082166" y="5336916"/>
                </a:lnTo>
                <a:cubicBezTo>
                  <a:pt x="10074567" y="5338985"/>
                  <a:pt x="10046860" y="5337657"/>
                  <a:pt x="10039237" y="5338580"/>
                </a:cubicBezTo>
                <a:cubicBezTo>
                  <a:pt x="9998458" y="5328479"/>
                  <a:pt x="9984394" y="5327989"/>
                  <a:pt x="9960016" y="5323065"/>
                </a:cubicBezTo>
                <a:cubicBezTo>
                  <a:pt x="9918980" y="5322923"/>
                  <a:pt x="9888741" y="5326122"/>
                  <a:pt x="9847789" y="5316297"/>
                </a:cubicBezTo>
                <a:lnTo>
                  <a:pt x="9728306" y="5296090"/>
                </a:lnTo>
                <a:cubicBezTo>
                  <a:pt x="9675056" y="5305676"/>
                  <a:pt x="9602035" y="5297282"/>
                  <a:pt x="9584504" y="5284670"/>
                </a:cubicBezTo>
                <a:cubicBezTo>
                  <a:pt x="9518952" y="5270394"/>
                  <a:pt x="9415429" y="5244268"/>
                  <a:pt x="9343049" y="5238968"/>
                </a:cubicBezTo>
                <a:lnTo>
                  <a:pt x="9231367" y="5187063"/>
                </a:lnTo>
                <a:lnTo>
                  <a:pt x="9194807" y="5176984"/>
                </a:lnTo>
                <a:lnTo>
                  <a:pt x="9189243" y="5167745"/>
                </a:lnTo>
                <a:lnTo>
                  <a:pt x="9151229" y="5156543"/>
                </a:lnTo>
                <a:lnTo>
                  <a:pt x="9150207" y="5157608"/>
                </a:lnTo>
                <a:cubicBezTo>
                  <a:pt x="9147045" y="5159739"/>
                  <a:pt x="9143081" y="5160831"/>
                  <a:pt x="9137315" y="5159777"/>
                </a:cubicBezTo>
                <a:cubicBezTo>
                  <a:pt x="9138862" y="5179261"/>
                  <a:pt x="9130952" y="5165972"/>
                  <a:pt x="9113809" y="5161143"/>
                </a:cubicBezTo>
                <a:cubicBezTo>
                  <a:pt x="9112388" y="5190326"/>
                  <a:pt x="9068114" y="5155892"/>
                  <a:pt x="9053450" y="5169457"/>
                </a:cubicBezTo>
                <a:lnTo>
                  <a:pt x="9005483" y="5166172"/>
                </a:lnTo>
                <a:lnTo>
                  <a:pt x="9005198" y="5166412"/>
                </a:lnTo>
                <a:cubicBezTo>
                  <a:pt x="9003143" y="5166632"/>
                  <a:pt x="9000324" y="5166304"/>
                  <a:pt x="8996229" y="5165201"/>
                </a:cubicBezTo>
                <a:lnTo>
                  <a:pt x="8990391" y="5163140"/>
                </a:lnTo>
                <a:lnTo>
                  <a:pt x="8974334" y="5159914"/>
                </a:lnTo>
                <a:lnTo>
                  <a:pt x="8968008" y="5160614"/>
                </a:lnTo>
                <a:lnTo>
                  <a:pt x="8963045" y="5162839"/>
                </a:lnTo>
                <a:cubicBezTo>
                  <a:pt x="8954690" y="5154888"/>
                  <a:pt x="8955517" y="5145940"/>
                  <a:pt x="8928985" y="5166027"/>
                </a:cubicBezTo>
                <a:cubicBezTo>
                  <a:pt x="8898031" y="5165007"/>
                  <a:pt x="8789300" y="5150352"/>
                  <a:pt x="8752441" y="5146795"/>
                </a:cubicBezTo>
                <a:cubicBezTo>
                  <a:pt x="8719819" y="5136075"/>
                  <a:pt x="8748194" y="5149736"/>
                  <a:pt x="8707844" y="5144694"/>
                </a:cubicBezTo>
                <a:cubicBezTo>
                  <a:pt x="8671606" y="5125159"/>
                  <a:pt x="8639142" y="5141599"/>
                  <a:pt x="8596068" y="5136122"/>
                </a:cubicBezTo>
                <a:lnTo>
                  <a:pt x="8525227" y="5150964"/>
                </a:lnTo>
                <a:lnTo>
                  <a:pt x="8510980" y="5145049"/>
                </a:lnTo>
                <a:lnTo>
                  <a:pt x="8506164" y="5142048"/>
                </a:lnTo>
                <a:cubicBezTo>
                  <a:pt x="8502646" y="5140271"/>
                  <a:pt x="8500045" y="5139460"/>
                  <a:pt x="8497965" y="5139310"/>
                </a:cubicBezTo>
                <a:lnTo>
                  <a:pt x="8497591" y="5139489"/>
                </a:lnTo>
                <a:lnTo>
                  <a:pt x="8490246" y="5136439"/>
                </a:lnTo>
                <a:lnTo>
                  <a:pt x="8367179" y="5122397"/>
                </a:lnTo>
                <a:cubicBezTo>
                  <a:pt x="8362021" y="5120372"/>
                  <a:pt x="8357730" y="5120720"/>
                  <a:pt x="8353796" y="5122203"/>
                </a:cubicBezTo>
                <a:lnTo>
                  <a:pt x="8352369" y="5123043"/>
                </a:lnTo>
                <a:lnTo>
                  <a:pt x="8320101" y="5105625"/>
                </a:lnTo>
                <a:lnTo>
                  <a:pt x="8314429" y="5105299"/>
                </a:lnTo>
                <a:lnTo>
                  <a:pt x="8295170" y="5091404"/>
                </a:lnTo>
                <a:lnTo>
                  <a:pt x="8284273" y="5085581"/>
                </a:lnTo>
                <a:lnTo>
                  <a:pt x="8283146" y="5081138"/>
                </a:lnTo>
                <a:cubicBezTo>
                  <a:pt x="8280842" y="5077893"/>
                  <a:pt x="8276148" y="5075245"/>
                  <a:pt x="8266072" y="5073963"/>
                </a:cubicBezTo>
                <a:lnTo>
                  <a:pt x="8263373" y="5074193"/>
                </a:lnTo>
                <a:lnTo>
                  <a:pt x="8252030" y="5064350"/>
                </a:lnTo>
                <a:cubicBezTo>
                  <a:pt x="8248856" y="5060500"/>
                  <a:pt x="8246644" y="5056218"/>
                  <a:pt x="8245831" y="5051358"/>
                </a:cubicBezTo>
                <a:cubicBezTo>
                  <a:pt x="8181824" y="5054265"/>
                  <a:pt x="8147127" y="5020143"/>
                  <a:pt x="8090268" y="5005197"/>
                </a:cubicBezTo>
                <a:cubicBezTo>
                  <a:pt x="8025464" y="4982055"/>
                  <a:pt x="7967067" y="4960819"/>
                  <a:pt x="7905404" y="4963224"/>
                </a:cubicBezTo>
                <a:cubicBezTo>
                  <a:pt x="7835116" y="4948312"/>
                  <a:pt x="7780962" y="4946081"/>
                  <a:pt x="7718741" y="4937509"/>
                </a:cubicBezTo>
                <a:lnTo>
                  <a:pt x="7614343" y="4940980"/>
                </a:lnTo>
                <a:lnTo>
                  <a:pt x="7527539" y="4935152"/>
                </a:lnTo>
                <a:lnTo>
                  <a:pt x="7519567" y="4932599"/>
                </a:lnTo>
                <a:cubicBezTo>
                  <a:pt x="7513989" y="4931260"/>
                  <a:pt x="7510169" y="4930910"/>
                  <a:pt x="7507408" y="4931264"/>
                </a:cubicBezTo>
                <a:lnTo>
                  <a:pt x="7507036" y="4931591"/>
                </a:lnTo>
                <a:lnTo>
                  <a:pt x="7495791" y="4929639"/>
                </a:lnTo>
                <a:cubicBezTo>
                  <a:pt x="7476982" y="4925521"/>
                  <a:pt x="7422524" y="4942937"/>
                  <a:pt x="7405387" y="4937744"/>
                </a:cubicBezTo>
                <a:cubicBezTo>
                  <a:pt x="7374785" y="4940694"/>
                  <a:pt x="7333986" y="4941799"/>
                  <a:pt x="7312176" y="4947339"/>
                </a:cubicBezTo>
                <a:lnTo>
                  <a:pt x="7310849" y="4948781"/>
                </a:lnTo>
                <a:lnTo>
                  <a:pt x="7218556" y="4923532"/>
                </a:lnTo>
                <a:lnTo>
                  <a:pt x="7201098" y="4918982"/>
                </a:lnTo>
                <a:lnTo>
                  <a:pt x="7197000" y="4913624"/>
                </a:lnTo>
                <a:cubicBezTo>
                  <a:pt x="7192108" y="4910101"/>
                  <a:pt x="7184502" y="4907962"/>
                  <a:pt x="7170804" y="4908976"/>
                </a:cubicBezTo>
                <a:lnTo>
                  <a:pt x="7096984" y="4896748"/>
                </a:lnTo>
                <a:cubicBezTo>
                  <a:pt x="7061144" y="4895770"/>
                  <a:pt x="7050185" y="4894793"/>
                  <a:pt x="7018492" y="4897122"/>
                </a:cubicBezTo>
                <a:cubicBezTo>
                  <a:pt x="6937524" y="4886184"/>
                  <a:pt x="6943641" y="4862018"/>
                  <a:pt x="6904142" y="4867616"/>
                </a:cubicBezTo>
                <a:cubicBezTo>
                  <a:pt x="6871918" y="4872824"/>
                  <a:pt x="6787985" y="4853750"/>
                  <a:pt x="6708218" y="4839661"/>
                </a:cubicBezTo>
                <a:cubicBezTo>
                  <a:pt x="6649102" y="4830206"/>
                  <a:pt x="6628102" y="4816105"/>
                  <a:pt x="6549451" y="4810885"/>
                </a:cubicBezTo>
                <a:cubicBezTo>
                  <a:pt x="6472150" y="4766795"/>
                  <a:pt x="6409692" y="4790518"/>
                  <a:pt x="6317556" y="4764085"/>
                </a:cubicBezTo>
                <a:cubicBezTo>
                  <a:pt x="6297547" y="4748563"/>
                  <a:pt x="6209288" y="4765756"/>
                  <a:pt x="6168670" y="4761998"/>
                </a:cubicBezTo>
                <a:cubicBezTo>
                  <a:pt x="6128052" y="4758240"/>
                  <a:pt x="6090536" y="4744692"/>
                  <a:pt x="6073844" y="4741536"/>
                </a:cubicBezTo>
                <a:lnTo>
                  <a:pt x="6068526" y="4743073"/>
                </a:lnTo>
                <a:lnTo>
                  <a:pt x="6048634" y="4742390"/>
                </a:lnTo>
                <a:lnTo>
                  <a:pt x="6041279" y="4750739"/>
                </a:lnTo>
                <a:lnTo>
                  <a:pt x="6010088" y="4755832"/>
                </a:lnTo>
                <a:cubicBezTo>
                  <a:pt x="5998677" y="4756419"/>
                  <a:pt x="5970124" y="4755506"/>
                  <a:pt x="5957373" y="4752188"/>
                </a:cubicBezTo>
                <a:lnTo>
                  <a:pt x="5758915" y="4736496"/>
                </a:lnTo>
                <a:lnTo>
                  <a:pt x="5626957" y="4735473"/>
                </a:lnTo>
                <a:lnTo>
                  <a:pt x="5470902" y="4749493"/>
                </a:lnTo>
                <a:cubicBezTo>
                  <a:pt x="5478131" y="4762521"/>
                  <a:pt x="5439006" y="4748455"/>
                  <a:pt x="5432757" y="4760746"/>
                </a:cubicBezTo>
                <a:cubicBezTo>
                  <a:pt x="5429365" y="4770778"/>
                  <a:pt x="5391824" y="4775462"/>
                  <a:pt x="5381664" y="4778448"/>
                </a:cubicBezTo>
                <a:lnTo>
                  <a:pt x="5261760" y="4798865"/>
                </a:lnTo>
                <a:cubicBezTo>
                  <a:pt x="5251595" y="4799049"/>
                  <a:pt x="5230547" y="4807359"/>
                  <a:pt x="5222959" y="4809989"/>
                </a:cubicBezTo>
                <a:lnTo>
                  <a:pt x="5174657" y="4812979"/>
                </a:lnTo>
                <a:lnTo>
                  <a:pt x="5156551" y="4820202"/>
                </a:lnTo>
                <a:lnTo>
                  <a:pt x="5142595" y="4823602"/>
                </a:lnTo>
                <a:lnTo>
                  <a:pt x="5139593" y="4825703"/>
                </a:lnTo>
                <a:cubicBezTo>
                  <a:pt x="5133873" y="4829743"/>
                  <a:pt x="5128076" y="4833554"/>
                  <a:pt x="5121656" y="4836556"/>
                </a:cubicBezTo>
                <a:cubicBezTo>
                  <a:pt x="5108317" y="4807937"/>
                  <a:pt x="5064853" y="4857373"/>
                  <a:pt x="5065787" y="4829985"/>
                </a:cubicBezTo>
                <a:cubicBezTo>
                  <a:pt x="5028193" y="4841501"/>
                  <a:pt x="5038944" y="4812412"/>
                  <a:pt x="5011510" y="4846366"/>
                </a:cubicBezTo>
                <a:cubicBezTo>
                  <a:pt x="4937023" y="4845983"/>
                  <a:pt x="4916353" y="4832976"/>
                  <a:pt x="4840437" y="4870383"/>
                </a:cubicBezTo>
                <a:cubicBezTo>
                  <a:pt x="4806739" y="4887025"/>
                  <a:pt x="4784106" y="4898171"/>
                  <a:pt x="4762444" y="4898151"/>
                </a:cubicBezTo>
                <a:cubicBezTo>
                  <a:pt x="4741323" y="4902652"/>
                  <a:pt x="4729481" y="4905474"/>
                  <a:pt x="4723182" y="4907166"/>
                </a:cubicBezTo>
                <a:lnTo>
                  <a:pt x="4721173" y="4907914"/>
                </a:lnTo>
                <a:lnTo>
                  <a:pt x="4715524" y="4906639"/>
                </a:lnTo>
                <a:cubicBezTo>
                  <a:pt x="4680148" y="4913595"/>
                  <a:pt x="4524744" y="4914403"/>
                  <a:pt x="4515810" y="4916541"/>
                </a:cubicBezTo>
                <a:cubicBezTo>
                  <a:pt x="4457819" y="4929653"/>
                  <a:pt x="4462659" y="4930394"/>
                  <a:pt x="4428539" y="4927192"/>
                </a:cubicBezTo>
                <a:cubicBezTo>
                  <a:pt x="4423303" y="4923821"/>
                  <a:pt x="4368974" y="4930115"/>
                  <a:pt x="4362872" y="4928538"/>
                </a:cubicBezTo>
                <a:lnTo>
                  <a:pt x="4316962" y="4921923"/>
                </a:lnTo>
                <a:lnTo>
                  <a:pt x="4315106" y="4923264"/>
                </a:lnTo>
                <a:cubicBezTo>
                  <a:pt x="4306123" y="4926635"/>
                  <a:pt x="4299993" y="4926634"/>
                  <a:pt x="4295140" y="4925143"/>
                </a:cubicBezTo>
                <a:lnTo>
                  <a:pt x="4290059" y="4922226"/>
                </a:lnTo>
                <a:lnTo>
                  <a:pt x="4276138" y="4922472"/>
                </a:lnTo>
                <a:lnTo>
                  <a:pt x="4248113" y="4920148"/>
                </a:lnTo>
                <a:lnTo>
                  <a:pt x="4202046" y="4922943"/>
                </a:lnTo>
                <a:cubicBezTo>
                  <a:pt x="4201945" y="4923363"/>
                  <a:pt x="4201842" y="4923782"/>
                  <a:pt x="4201741" y="4924202"/>
                </a:cubicBezTo>
                <a:cubicBezTo>
                  <a:pt x="4200116" y="4927039"/>
                  <a:pt x="4197140" y="4929158"/>
                  <a:pt x="4191245" y="4929836"/>
                </a:cubicBezTo>
                <a:cubicBezTo>
                  <a:pt x="4204212" y="4947125"/>
                  <a:pt x="4161274" y="4945230"/>
                  <a:pt x="4142742" y="4945701"/>
                </a:cubicBezTo>
                <a:cubicBezTo>
                  <a:pt x="4124717" y="4952767"/>
                  <a:pt x="4099099" y="4966347"/>
                  <a:pt x="4083094" y="4972234"/>
                </a:cubicBezTo>
                <a:lnTo>
                  <a:pt x="4074543" y="4973069"/>
                </a:lnTo>
                <a:cubicBezTo>
                  <a:pt x="4074504" y="4973170"/>
                  <a:pt x="4074463" y="4973269"/>
                  <a:pt x="4074424" y="4973368"/>
                </a:cubicBezTo>
                <a:cubicBezTo>
                  <a:pt x="4072678" y="4974152"/>
                  <a:pt x="4069906" y="4974653"/>
                  <a:pt x="4065507" y="4974812"/>
                </a:cubicBezTo>
                <a:lnTo>
                  <a:pt x="4058951" y="4974594"/>
                </a:lnTo>
                <a:lnTo>
                  <a:pt x="4042361" y="4976215"/>
                </a:lnTo>
                <a:lnTo>
                  <a:pt x="4036993" y="4978649"/>
                </a:lnTo>
                <a:lnTo>
                  <a:pt x="4035360" y="4982316"/>
                </a:lnTo>
                <a:lnTo>
                  <a:pt x="4033775" y="4982081"/>
                </a:lnTo>
                <a:cubicBezTo>
                  <a:pt x="4021424" y="4977217"/>
                  <a:pt x="4016874" y="4968841"/>
                  <a:pt x="4004535" y="4994649"/>
                </a:cubicBezTo>
                <a:cubicBezTo>
                  <a:pt x="3976667" y="4987584"/>
                  <a:pt x="3972977" y="5002913"/>
                  <a:pt x="3936843" y="5012106"/>
                </a:cubicBezTo>
                <a:cubicBezTo>
                  <a:pt x="3920506" y="5004382"/>
                  <a:pt x="3908535" y="5009071"/>
                  <a:pt x="3897272" y="5017761"/>
                </a:cubicBezTo>
                <a:cubicBezTo>
                  <a:pt x="3861092" y="5017265"/>
                  <a:pt x="3829628" y="5031135"/>
                  <a:pt x="3789757" y="5037999"/>
                </a:cubicBezTo>
                <a:cubicBezTo>
                  <a:pt x="3741007" y="5052705"/>
                  <a:pt x="3725129" y="5054682"/>
                  <a:pt x="3682510" y="5061922"/>
                </a:cubicBezTo>
                <a:lnTo>
                  <a:pt x="3610032" y="5094193"/>
                </a:lnTo>
                <a:lnTo>
                  <a:pt x="3603852" y="5092831"/>
                </a:lnTo>
                <a:cubicBezTo>
                  <a:pt x="3599580" y="5092212"/>
                  <a:pt x="3596726" y="5092212"/>
                  <a:pt x="3594733" y="5092667"/>
                </a:cubicBezTo>
                <a:lnTo>
                  <a:pt x="3594498" y="5092936"/>
                </a:lnTo>
                <a:lnTo>
                  <a:pt x="3585975" y="5092246"/>
                </a:lnTo>
                <a:cubicBezTo>
                  <a:pt x="3571623" y="5090455"/>
                  <a:pt x="3549389" y="5104654"/>
                  <a:pt x="3536132" y="5101945"/>
                </a:cubicBezTo>
                <a:cubicBezTo>
                  <a:pt x="3513940" y="5106241"/>
                  <a:pt x="3488622" y="5099976"/>
                  <a:pt x="3473220" y="5105606"/>
                </a:cubicBezTo>
                <a:lnTo>
                  <a:pt x="3400725" y="5117654"/>
                </a:lnTo>
                <a:lnTo>
                  <a:pt x="3375935" y="5106247"/>
                </a:lnTo>
                <a:lnTo>
                  <a:pt x="3348219" y="5109860"/>
                </a:lnTo>
                <a:cubicBezTo>
                  <a:pt x="3337206" y="5110533"/>
                  <a:pt x="3327054" y="5111295"/>
                  <a:pt x="3319639" y="5114795"/>
                </a:cubicBezTo>
                <a:lnTo>
                  <a:pt x="3248529" y="5133347"/>
                </a:lnTo>
                <a:lnTo>
                  <a:pt x="3210308" y="5119794"/>
                </a:lnTo>
                <a:cubicBezTo>
                  <a:pt x="3206088" y="5117870"/>
                  <a:pt x="3200152" y="5117326"/>
                  <a:pt x="3190375" y="5119915"/>
                </a:cubicBezTo>
                <a:lnTo>
                  <a:pt x="3188145" y="5121096"/>
                </a:lnTo>
                <a:cubicBezTo>
                  <a:pt x="3182625" y="5119116"/>
                  <a:pt x="3141856" y="5121682"/>
                  <a:pt x="3108596" y="5122416"/>
                </a:cubicBezTo>
                <a:cubicBezTo>
                  <a:pt x="3055968" y="5124842"/>
                  <a:pt x="3048940" y="5117475"/>
                  <a:pt x="2988584" y="5125502"/>
                </a:cubicBezTo>
                <a:cubicBezTo>
                  <a:pt x="2928853" y="5129690"/>
                  <a:pt x="2917951" y="5124649"/>
                  <a:pt x="2876540" y="5133019"/>
                </a:cubicBezTo>
                <a:lnTo>
                  <a:pt x="2626864" y="5133771"/>
                </a:lnTo>
                <a:cubicBezTo>
                  <a:pt x="2562348" y="5111858"/>
                  <a:pt x="2563422" y="5142456"/>
                  <a:pt x="2491422" y="5135486"/>
                </a:cubicBezTo>
                <a:cubicBezTo>
                  <a:pt x="2433091" y="5200962"/>
                  <a:pt x="2455709" y="5160483"/>
                  <a:pt x="2415617" y="5168715"/>
                </a:cubicBezTo>
                <a:lnTo>
                  <a:pt x="2290098" y="5166151"/>
                </a:lnTo>
                <a:cubicBezTo>
                  <a:pt x="2257057" y="5152522"/>
                  <a:pt x="2202458" y="5187690"/>
                  <a:pt x="2161714" y="5169302"/>
                </a:cubicBezTo>
                <a:cubicBezTo>
                  <a:pt x="2122714" y="5172302"/>
                  <a:pt x="2080450" y="5180350"/>
                  <a:pt x="2056089" y="5184144"/>
                </a:cubicBezTo>
                <a:cubicBezTo>
                  <a:pt x="2019828" y="5191108"/>
                  <a:pt x="1978839" y="5203797"/>
                  <a:pt x="1944153" y="5211084"/>
                </a:cubicBezTo>
                <a:cubicBezTo>
                  <a:pt x="1925867" y="5199079"/>
                  <a:pt x="1896027" y="5224183"/>
                  <a:pt x="1847968" y="5227868"/>
                </a:cubicBezTo>
                <a:cubicBezTo>
                  <a:pt x="1827977" y="5213971"/>
                  <a:pt x="1815570" y="5230544"/>
                  <a:pt x="1777083" y="5212267"/>
                </a:cubicBezTo>
                <a:cubicBezTo>
                  <a:pt x="1775439" y="5214216"/>
                  <a:pt x="1773397" y="5216035"/>
                  <a:pt x="1771025" y="5217668"/>
                </a:cubicBezTo>
                <a:cubicBezTo>
                  <a:pt x="1757251" y="5227146"/>
                  <a:pt x="1735528" y="5228402"/>
                  <a:pt x="1722509" y="5220470"/>
                </a:cubicBezTo>
                <a:cubicBezTo>
                  <a:pt x="1691779" y="5208440"/>
                  <a:pt x="1662321" y="5203305"/>
                  <a:pt x="1633941" y="5200774"/>
                </a:cubicBezTo>
                <a:lnTo>
                  <a:pt x="1586145" y="5210184"/>
                </a:lnTo>
                <a:cubicBezTo>
                  <a:pt x="1567948" y="5215416"/>
                  <a:pt x="1545900" y="5226363"/>
                  <a:pt x="1524748" y="5232173"/>
                </a:cubicBezTo>
                <a:cubicBezTo>
                  <a:pt x="1502586" y="5235395"/>
                  <a:pt x="1478013" y="5230993"/>
                  <a:pt x="1459242" y="5245044"/>
                </a:cubicBezTo>
                <a:cubicBezTo>
                  <a:pt x="1421474" y="5260197"/>
                  <a:pt x="1374524" y="5244220"/>
                  <a:pt x="1349457" y="5280705"/>
                </a:cubicBezTo>
                <a:cubicBezTo>
                  <a:pt x="1273276" y="5302389"/>
                  <a:pt x="1121512" y="5336260"/>
                  <a:pt x="1009212" y="5361227"/>
                </a:cubicBezTo>
                <a:cubicBezTo>
                  <a:pt x="939016" y="5373529"/>
                  <a:pt x="866895" y="5370149"/>
                  <a:pt x="808572" y="5377024"/>
                </a:cubicBezTo>
                <a:cubicBezTo>
                  <a:pt x="802823" y="5374184"/>
                  <a:pt x="726016" y="5397963"/>
                  <a:pt x="719549" y="5396991"/>
                </a:cubicBezTo>
                <a:lnTo>
                  <a:pt x="698795" y="5397657"/>
                </a:lnTo>
                <a:cubicBezTo>
                  <a:pt x="689833" y="5401894"/>
                  <a:pt x="683492" y="5402495"/>
                  <a:pt x="678327" y="5401487"/>
                </a:cubicBezTo>
                <a:lnTo>
                  <a:pt x="672784" y="5399085"/>
                </a:lnTo>
                <a:lnTo>
                  <a:pt x="658406" y="5400696"/>
                </a:lnTo>
                <a:lnTo>
                  <a:pt x="629185" y="5401132"/>
                </a:lnTo>
                <a:lnTo>
                  <a:pt x="624558" y="5403782"/>
                </a:lnTo>
                <a:lnTo>
                  <a:pt x="581798" y="5408438"/>
                </a:lnTo>
                <a:cubicBezTo>
                  <a:pt x="581736" y="5408865"/>
                  <a:pt x="581671" y="5409294"/>
                  <a:pt x="581608" y="5409722"/>
                </a:cubicBezTo>
                <a:cubicBezTo>
                  <a:pt x="580204" y="5412704"/>
                  <a:pt x="577331" y="5415106"/>
                  <a:pt x="571299" y="5416358"/>
                </a:cubicBezTo>
                <a:cubicBezTo>
                  <a:pt x="551623" y="5426267"/>
                  <a:pt x="484499" y="5459654"/>
                  <a:pt x="463549" y="5469173"/>
                </a:cubicBezTo>
                <a:cubicBezTo>
                  <a:pt x="453136" y="5470720"/>
                  <a:pt x="449731" y="5472678"/>
                  <a:pt x="445606" y="5473465"/>
                </a:cubicBezTo>
                <a:lnTo>
                  <a:pt x="438799" y="5473893"/>
                </a:lnTo>
                <a:cubicBezTo>
                  <a:pt x="417222" y="5482183"/>
                  <a:pt x="343312" y="5513407"/>
                  <a:pt x="316138" y="5523213"/>
                </a:cubicBezTo>
                <a:cubicBezTo>
                  <a:pt x="298481" y="5517132"/>
                  <a:pt x="286556" y="5522972"/>
                  <a:pt x="275748" y="5532726"/>
                </a:cubicBezTo>
                <a:cubicBezTo>
                  <a:pt x="238274" y="5535784"/>
                  <a:pt x="207076" y="5552679"/>
                  <a:pt x="166496" y="5563424"/>
                </a:cubicBezTo>
                <a:lnTo>
                  <a:pt x="0" y="562988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23117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Imagem 6" descr="Cerca de metal&#10;&#10;Descrição gerada automaticamente com confiança média">
            <a:extLst>
              <a:ext uri="{FF2B5EF4-FFF2-40B4-BE49-F238E27FC236}">
                <a16:creationId xmlns:a16="http://schemas.microsoft.com/office/drawing/2014/main" id="{2D71BC15-AF9D-E9A8-785A-F4571738B1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46" r="-1" b="10712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BE70332-ECAF-47BB-8C7B-BD049452F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0337" y="875758"/>
            <a:ext cx="5219885" cy="5109539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16D9361-A35A-4DC8-AAB9-04FD2D6FE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986" y="673591"/>
            <a:ext cx="5565913" cy="541540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7FC31AD-FBB3-4219-A758-D6F7594A0A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734" y="1041621"/>
            <a:ext cx="4953365" cy="480152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Meiryo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BB1EEC-386D-5C64-563A-D505EDE946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2998" y="2973143"/>
            <a:ext cx="3283888" cy="816301"/>
          </a:xfrm>
        </p:spPr>
        <p:txBody>
          <a:bodyPr anchor="t">
            <a:normAutofit/>
          </a:bodyPr>
          <a:lstStyle/>
          <a:p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669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DA3C418-758E-4180-A5D0-8655D680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C8EF06-5EC3-4883-AFAF-D74FF465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5135971" cy="687164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 descr="Cerca de metal&#10;&#10;Descrição gerada automaticamente com confiança média">
            <a:extLst>
              <a:ext uri="{FF2B5EF4-FFF2-40B4-BE49-F238E27FC236}">
                <a16:creationId xmlns:a16="http://schemas.microsoft.com/office/drawing/2014/main" id="{2D71BC15-AF9D-E9A8-785A-F4571738B1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0" r="4009" b="-1"/>
          <a:stretch/>
        </p:blipFill>
        <p:spPr>
          <a:xfrm>
            <a:off x="2915455" y="10"/>
            <a:ext cx="9276545" cy="6857990"/>
          </a:xfrm>
          <a:custGeom>
            <a:avLst/>
            <a:gdLst/>
            <a:ahLst/>
            <a:cxnLst/>
            <a:rect l="l" t="t" r="r" b="b"/>
            <a:pathLst>
              <a:path w="9276545" h="6871647">
                <a:moveTo>
                  <a:pt x="9276545" y="0"/>
                </a:moveTo>
                <a:lnTo>
                  <a:pt x="9276545" y="6858000"/>
                </a:lnTo>
                <a:lnTo>
                  <a:pt x="1546051" y="6871647"/>
                </a:lnTo>
                <a:lnTo>
                  <a:pt x="1535751" y="6828910"/>
                </a:lnTo>
                <a:cubicBezTo>
                  <a:pt x="1530460" y="6775140"/>
                  <a:pt x="1515370" y="6618042"/>
                  <a:pt x="1514301" y="6549029"/>
                </a:cubicBezTo>
                <a:cubicBezTo>
                  <a:pt x="1518045" y="6491396"/>
                  <a:pt x="1528503" y="6450608"/>
                  <a:pt x="1529339" y="6414828"/>
                </a:cubicBezTo>
                <a:cubicBezTo>
                  <a:pt x="1525062" y="6359280"/>
                  <a:pt x="1502062" y="6307149"/>
                  <a:pt x="1493941" y="6268848"/>
                </a:cubicBezTo>
                <a:cubicBezTo>
                  <a:pt x="1502669" y="6254191"/>
                  <a:pt x="1469920" y="6200171"/>
                  <a:pt x="1480613" y="6185025"/>
                </a:cubicBezTo>
                <a:cubicBezTo>
                  <a:pt x="1481020" y="6164522"/>
                  <a:pt x="1458164" y="6060790"/>
                  <a:pt x="1443364" y="6018360"/>
                </a:cubicBezTo>
                <a:cubicBezTo>
                  <a:pt x="1426694" y="5970758"/>
                  <a:pt x="1390307" y="5920074"/>
                  <a:pt x="1380584" y="5899407"/>
                </a:cubicBezTo>
                <a:cubicBezTo>
                  <a:pt x="1370860" y="5878740"/>
                  <a:pt x="1392244" y="5920877"/>
                  <a:pt x="1385023" y="5894356"/>
                </a:cubicBezTo>
                <a:cubicBezTo>
                  <a:pt x="1377800" y="5867835"/>
                  <a:pt x="1345702" y="5770498"/>
                  <a:pt x="1337254" y="5740279"/>
                </a:cubicBezTo>
                <a:cubicBezTo>
                  <a:pt x="1353956" y="5738860"/>
                  <a:pt x="1323673" y="5722040"/>
                  <a:pt x="1334321" y="5713042"/>
                </a:cubicBezTo>
                <a:cubicBezTo>
                  <a:pt x="1343675" y="5706701"/>
                  <a:pt x="1336672" y="5700118"/>
                  <a:pt x="1335877" y="5692870"/>
                </a:cubicBezTo>
                <a:cubicBezTo>
                  <a:pt x="1343201" y="5683812"/>
                  <a:pt x="1329617" y="5652064"/>
                  <a:pt x="1319978" y="5643427"/>
                </a:cubicBezTo>
                <a:cubicBezTo>
                  <a:pt x="1286551" y="5622177"/>
                  <a:pt x="1310947" y="5579803"/>
                  <a:pt x="1285321" y="5562271"/>
                </a:cubicBezTo>
                <a:cubicBezTo>
                  <a:pt x="1281540" y="5556238"/>
                  <a:pt x="1279983" y="5550455"/>
                  <a:pt x="1279815" y="5544867"/>
                </a:cubicBezTo>
                <a:lnTo>
                  <a:pt x="1282507" y="5529404"/>
                </a:lnTo>
                <a:lnTo>
                  <a:pt x="1289604" y="5525378"/>
                </a:lnTo>
                <a:lnTo>
                  <a:pt x="1287766" y="5515726"/>
                </a:lnTo>
                <a:lnTo>
                  <a:pt x="1288829" y="5513051"/>
                </a:lnTo>
                <a:cubicBezTo>
                  <a:pt x="1290896" y="5507946"/>
                  <a:pt x="1292688" y="5502897"/>
                  <a:pt x="1293373" y="5497833"/>
                </a:cubicBezTo>
                <a:cubicBezTo>
                  <a:pt x="1288690" y="5483829"/>
                  <a:pt x="1272696" y="5459278"/>
                  <a:pt x="1260736" y="5429027"/>
                </a:cubicBezTo>
                <a:cubicBezTo>
                  <a:pt x="1238579" y="5396416"/>
                  <a:pt x="1238884" y="5351600"/>
                  <a:pt x="1221610" y="5316328"/>
                </a:cubicBezTo>
                <a:lnTo>
                  <a:pt x="1216099" y="5309330"/>
                </a:lnTo>
                <a:lnTo>
                  <a:pt x="1217278" y="5279477"/>
                </a:lnTo>
                <a:cubicBezTo>
                  <a:pt x="1221588" y="5274318"/>
                  <a:pt x="1222716" y="5266940"/>
                  <a:pt x="1218469" y="5260597"/>
                </a:cubicBezTo>
                <a:lnTo>
                  <a:pt x="1206220" y="5152555"/>
                </a:lnTo>
                <a:cubicBezTo>
                  <a:pt x="1205294" y="5116878"/>
                  <a:pt x="1196908" y="5101727"/>
                  <a:pt x="1212921" y="5046536"/>
                </a:cubicBezTo>
                <a:cubicBezTo>
                  <a:pt x="1234138" y="4987918"/>
                  <a:pt x="1204801" y="4903116"/>
                  <a:pt x="1212183" y="4837345"/>
                </a:cubicBezTo>
                <a:cubicBezTo>
                  <a:pt x="1183151" y="4802424"/>
                  <a:pt x="1209228" y="4821062"/>
                  <a:pt x="1202048" y="4784195"/>
                </a:cubicBezTo>
                <a:cubicBezTo>
                  <a:pt x="1202483" y="4760878"/>
                  <a:pt x="1202919" y="4737561"/>
                  <a:pt x="1203354" y="4714245"/>
                </a:cubicBezTo>
                <a:lnTo>
                  <a:pt x="1201502" y="4700836"/>
                </a:lnTo>
                <a:lnTo>
                  <a:pt x="1194919" y="4697224"/>
                </a:lnTo>
                <a:lnTo>
                  <a:pt x="1187792" y="4677162"/>
                </a:lnTo>
                <a:cubicBezTo>
                  <a:pt x="1186060" y="4669625"/>
                  <a:pt x="1185291" y="4661478"/>
                  <a:pt x="1186080" y="4652429"/>
                </a:cubicBezTo>
                <a:cubicBezTo>
                  <a:pt x="1199189" y="4622456"/>
                  <a:pt x="1167081" y="4571771"/>
                  <a:pt x="1184722" y="4534840"/>
                </a:cubicBezTo>
                <a:cubicBezTo>
                  <a:pt x="1182407" y="4499077"/>
                  <a:pt x="1175424" y="4460227"/>
                  <a:pt x="1172188" y="4437851"/>
                </a:cubicBezTo>
                <a:cubicBezTo>
                  <a:pt x="1161331" y="4428466"/>
                  <a:pt x="1178123" y="4398274"/>
                  <a:pt x="1165306" y="4400581"/>
                </a:cubicBezTo>
                <a:cubicBezTo>
                  <a:pt x="1171061" y="4389819"/>
                  <a:pt x="1173552" y="4346771"/>
                  <a:pt x="1168602" y="4335651"/>
                </a:cubicBezTo>
                <a:lnTo>
                  <a:pt x="1178384" y="4280215"/>
                </a:lnTo>
                <a:lnTo>
                  <a:pt x="1177294" y="4274660"/>
                </a:lnTo>
                <a:cubicBezTo>
                  <a:pt x="1177138" y="4268882"/>
                  <a:pt x="1177520" y="4251103"/>
                  <a:pt x="1177448" y="4245552"/>
                </a:cubicBezTo>
                <a:cubicBezTo>
                  <a:pt x="1177252" y="4244155"/>
                  <a:pt x="1177058" y="4242757"/>
                  <a:pt x="1176863" y="4241361"/>
                </a:cubicBezTo>
                <a:lnTo>
                  <a:pt x="1162386" y="4207167"/>
                </a:lnTo>
                <a:cubicBezTo>
                  <a:pt x="1162950" y="4202536"/>
                  <a:pt x="1174655" y="4199565"/>
                  <a:pt x="1174343" y="4192380"/>
                </a:cubicBezTo>
                <a:lnTo>
                  <a:pt x="1160516" y="4164062"/>
                </a:lnTo>
                <a:lnTo>
                  <a:pt x="1161365" y="4158623"/>
                </a:lnTo>
                <a:lnTo>
                  <a:pt x="1144878" y="4076261"/>
                </a:lnTo>
                <a:lnTo>
                  <a:pt x="1123687" y="4005692"/>
                </a:lnTo>
                <a:lnTo>
                  <a:pt x="1096720" y="3754257"/>
                </a:lnTo>
                <a:cubicBezTo>
                  <a:pt x="1083618" y="3639924"/>
                  <a:pt x="1064313" y="3636659"/>
                  <a:pt x="1047682" y="3517638"/>
                </a:cubicBezTo>
                <a:cubicBezTo>
                  <a:pt x="1048550" y="3477187"/>
                  <a:pt x="1049418" y="3436735"/>
                  <a:pt x="1050285" y="3396284"/>
                </a:cubicBezTo>
                <a:lnTo>
                  <a:pt x="1030166" y="3320814"/>
                </a:lnTo>
                <a:lnTo>
                  <a:pt x="1034128" y="3260443"/>
                </a:lnTo>
                <a:lnTo>
                  <a:pt x="1007751" y="3198916"/>
                </a:lnTo>
                <a:cubicBezTo>
                  <a:pt x="1003323" y="3193074"/>
                  <a:pt x="1001150" y="3187393"/>
                  <a:pt x="1000384" y="3181839"/>
                </a:cubicBezTo>
                <a:cubicBezTo>
                  <a:pt x="1000734" y="3176675"/>
                  <a:pt x="1001085" y="3171511"/>
                  <a:pt x="1001435" y="3166346"/>
                </a:cubicBezTo>
                <a:lnTo>
                  <a:pt x="968918" y="3112638"/>
                </a:lnTo>
                <a:cubicBezTo>
                  <a:pt x="957125" y="3092489"/>
                  <a:pt x="955617" y="3065232"/>
                  <a:pt x="934483" y="3031628"/>
                </a:cubicBezTo>
                <a:cubicBezTo>
                  <a:pt x="914631" y="2997037"/>
                  <a:pt x="908933" y="3005661"/>
                  <a:pt x="879229" y="2948196"/>
                </a:cubicBezTo>
                <a:cubicBezTo>
                  <a:pt x="850845" y="2897154"/>
                  <a:pt x="820829" y="2806798"/>
                  <a:pt x="798666" y="2761198"/>
                </a:cubicBezTo>
                <a:cubicBezTo>
                  <a:pt x="773970" y="2714562"/>
                  <a:pt x="758278" y="2715446"/>
                  <a:pt x="746962" y="2694939"/>
                </a:cubicBezTo>
                <a:lnTo>
                  <a:pt x="712796" y="2614779"/>
                </a:lnTo>
                <a:lnTo>
                  <a:pt x="697701" y="2600020"/>
                </a:lnTo>
                <a:cubicBezTo>
                  <a:pt x="697743" y="2598787"/>
                  <a:pt x="697784" y="2597555"/>
                  <a:pt x="697823" y="2596321"/>
                </a:cubicBezTo>
                <a:lnTo>
                  <a:pt x="679645" y="2572602"/>
                </a:lnTo>
                <a:lnTo>
                  <a:pt x="680789" y="2571831"/>
                </a:lnTo>
                <a:cubicBezTo>
                  <a:pt x="682946" y="2569560"/>
                  <a:pt x="683757" y="2566863"/>
                  <a:pt x="681771" y="2563200"/>
                </a:cubicBezTo>
                <a:cubicBezTo>
                  <a:pt x="705290" y="2562299"/>
                  <a:pt x="688388" y="2558438"/>
                  <a:pt x="680456" y="2547723"/>
                </a:cubicBezTo>
                <a:cubicBezTo>
                  <a:pt x="679482" y="2534148"/>
                  <a:pt x="677183" y="2493617"/>
                  <a:pt x="675922" y="2481749"/>
                </a:cubicBezTo>
                <a:lnTo>
                  <a:pt x="672894" y="2476509"/>
                </a:lnTo>
                <a:lnTo>
                  <a:pt x="673143" y="2476297"/>
                </a:lnTo>
                <a:cubicBezTo>
                  <a:pt x="673152" y="2474932"/>
                  <a:pt x="672405" y="2473126"/>
                  <a:pt x="670567" y="2470561"/>
                </a:cubicBezTo>
                <a:lnTo>
                  <a:pt x="667369" y="2466951"/>
                </a:lnTo>
                <a:lnTo>
                  <a:pt x="661495" y="2456785"/>
                </a:lnTo>
                <a:cubicBezTo>
                  <a:pt x="661510" y="2455387"/>
                  <a:pt x="661525" y="2453987"/>
                  <a:pt x="661540" y="2452588"/>
                </a:cubicBezTo>
                <a:lnTo>
                  <a:pt x="664540" y="2449913"/>
                </a:lnTo>
                <a:lnTo>
                  <a:pt x="663581" y="2449129"/>
                </a:lnTo>
                <a:cubicBezTo>
                  <a:pt x="653014" y="2444453"/>
                  <a:pt x="642406" y="2445872"/>
                  <a:pt x="663129" y="2426579"/>
                </a:cubicBezTo>
                <a:cubicBezTo>
                  <a:pt x="643271" y="2414167"/>
                  <a:pt x="657229" y="2404769"/>
                  <a:pt x="650205" y="2379928"/>
                </a:cubicBezTo>
                <a:cubicBezTo>
                  <a:pt x="634911" y="2374359"/>
                  <a:pt x="634260" y="2365346"/>
                  <a:pt x="638008" y="2354824"/>
                </a:cubicBezTo>
                <a:cubicBezTo>
                  <a:pt x="621083" y="2334576"/>
                  <a:pt x="620949" y="2310146"/>
                  <a:pt x="609851" y="2284299"/>
                </a:cubicBezTo>
                <a:lnTo>
                  <a:pt x="585585" y="2155739"/>
                </a:lnTo>
                <a:lnTo>
                  <a:pt x="581391" y="2152892"/>
                </a:lnTo>
                <a:cubicBezTo>
                  <a:pt x="578821" y="2150768"/>
                  <a:pt x="577525" y="2149149"/>
                  <a:pt x="577083" y="2147807"/>
                </a:cubicBezTo>
                <a:lnTo>
                  <a:pt x="577251" y="2147544"/>
                </a:lnTo>
                <a:lnTo>
                  <a:pt x="546845" y="2085601"/>
                </a:lnTo>
                <a:cubicBezTo>
                  <a:pt x="538270" y="2073917"/>
                  <a:pt x="486356" y="1955894"/>
                  <a:pt x="470837" y="1931362"/>
                </a:cubicBezTo>
                <a:lnTo>
                  <a:pt x="428154" y="1657167"/>
                </a:lnTo>
                <a:lnTo>
                  <a:pt x="392797" y="1510175"/>
                </a:lnTo>
                <a:cubicBezTo>
                  <a:pt x="380165" y="1504446"/>
                  <a:pt x="369910" y="1451095"/>
                  <a:pt x="372847" y="1440507"/>
                </a:cubicBezTo>
                <a:cubicBezTo>
                  <a:pt x="369015" y="1433783"/>
                  <a:pt x="338503" y="1376212"/>
                  <a:pt x="344479" y="1367690"/>
                </a:cubicBezTo>
                <a:cubicBezTo>
                  <a:pt x="332264" y="1342150"/>
                  <a:pt x="321736" y="1310521"/>
                  <a:pt x="299558" y="1287266"/>
                </a:cubicBezTo>
                <a:cubicBezTo>
                  <a:pt x="277380" y="1264010"/>
                  <a:pt x="259203" y="1269909"/>
                  <a:pt x="243216" y="1249403"/>
                </a:cubicBezTo>
                <a:cubicBezTo>
                  <a:pt x="227230" y="1228898"/>
                  <a:pt x="218454" y="1166841"/>
                  <a:pt x="203639" y="1164232"/>
                </a:cubicBezTo>
                <a:cubicBezTo>
                  <a:pt x="192352" y="1144923"/>
                  <a:pt x="198158" y="1133798"/>
                  <a:pt x="169195" y="1087898"/>
                </a:cubicBezTo>
                <a:cubicBezTo>
                  <a:pt x="139228" y="1002950"/>
                  <a:pt x="140891" y="969630"/>
                  <a:pt x="98775" y="910071"/>
                </a:cubicBezTo>
                <a:cubicBezTo>
                  <a:pt x="45025" y="831068"/>
                  <a:pt x="34038" y="817468"/>
                  <a:pt x="43820" y="712632"/>
                </a:cubicBezTo>
                <a:cubicBezTo>
                  <a:pt x="34816" y="659496"/>
                  <a:pt x="43273" y="613587"/>
                  <a:pt x="44748" y="591246"/>
                </a:cubicBezTo>
                <a:lnTo>
                  <a:pt x="36767" y="546725"/>
                </a:lnTo>
                <a:cubicBezTo>
                  <a:pt x="36093" y="528360"/>
                  <a:pt x="35418" y="509996"/>
                  <a:pt x="34744" y="491632"/>
                </a:cubicBezTo>
                <a:cubicBezTo>
                  <a:pt x="34670" y="458441"/>
                  <a:pt x="29296" y="473054"/>
                  <a:pt x="29222" y="439863"/>
                </a:cubicBezTo>
                <a:cubicBezTo>
                  <a:pt x="29152" y="439762"/>
                  <a:pt x="2578" y="397168"/>
                  <a:pt x="2507" y="397065"/>
                </a:cubicBezTo>
                <a:cubicBezTo>
                  <a:pt x="-7796" y="385479"/>
                  <a:pt x="17492" y="336832"/>
                  <a:pt x="9810" y="317232"/>
                </a:cubicBezTo>
                <a:lnTo>
                  <a:pt x="25323" y="268841"/>
                </a:lnTo>
                <a:cubicBezTo>
                  <a:pt x="20582" y="241406"/>
                  <a:pt x="55391" y="238509"/>
                  <a:pt x="50278" y="195107"/>
                </a:cubicBezTo>
                <a:cubicBezTo>
                  <a:pt x="49891" y="157638"/>
                  <a:pt x="41873" y="124837"/>
                  <a:pt x="47653" y="93413"/>
                </a:cubicBezTo>
                <a:cubicBezTo>
                  <a:pt x="41389" y="80245"/>
                  <a:pt x="38874" y="67990"/>
                  <a:pt x="48323" y="56668"/>
                </a:cubicBezTo>
                <a:cubicBezTo>
                  <a:pt x="46028" y="30349"/>
                  <a:pt x="37896" y="18658"/>
                  <a:pt x="38423" y="5323"/>
                </a:cubicBezTo>
                <a:lnTo>
                  <a:pt x="39875" y="1"/>
                </a:lnTo>
                <a:close/>
              </a:path>
            </a:pathLst>
          </a:cu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4BBB1EEC-386D-5C64-563A-D505EDE946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7955" y="1458861"/>
            <a:ext cx="2818703" cy="4661719"/>
          </a:xfrm>
        </p:spPr>
        <p:txBody>
          <a:bodyPr>
            <a:normAutofit/>
          </a:bodyPr>
          <a:lstStyle/>
          <a:p>
            <a:pPr algn="l"/>
            <a:endParaRPr lang="pt-BR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3794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Meiryo</vt:lpstr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Douglas C Q Gaspar</dc:creator>
  <cp:lastModifiedBy>Douglas C Q Gaspar</cp:lastModifiedBy>
  <cp:revision>1</cp:revision>
  <dcterms:created xsi:type="dcterms:W3CDTF">2023-05-30T23:15:48Z</dcterms:created>
  <dcterms:modified xsi:type="dcterms:W3CDTF">2023-05-30T23:48:26Z</dcterms:modified>
</cp:coreProperties>
</file>