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59CF-0590-0249-8E54-1A0388988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8380C-3119-1E40-9348-46811E7C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9570-0E03-2D43-9AF3-42D31954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F35BA-45F6-EB4D-932C-EFAB2B9A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D898F-C50E-8944-9EA4-193CE301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05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9070E-A91C-5A46-A2EA-624BDE98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6E5D6-E24D-AB42-B7C1-4BAAE767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264E9-8762-C742-9AEC-203EFB44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CE5DA-DF38-F249-A6AD-48D011B7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2A5C3-2127-0F46-AD54-ACD999E9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F6ECFA-A1C7-A941-B6D5-98F111C84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A4BD2-E18A-824E-9853-C275F89C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94944-8797-C041-B01F-730AFEB1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F5DFE-B8F1-7541-BAE4-53CC61A7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9E6CE-5AE4-3F4D-A057-FFD97551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1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3F8D-F7FF-0046-B328-E67881BF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3F538-6E0B-C049-8006-1B381AFA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6E008-F0CE-2546-A0F3-59BF3F83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62624-90F0-8240-92FF-637EAC1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AD8D-91C9-9240-9341-D0C9BFC4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237C-640D-1A40-A318-95510176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97580-E238-8242-A404-8663621C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3B419-F591-A64F-A0F4-0E010654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7CAA2-A0D8-C246-A73A-ED499DC3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9BB2C-57AD-2B44-895B-5FA592AF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2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5512F-E683-0A46-86BD-767B2FAF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0B677-A394-0946-9150-9D5DDDC7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A13C4-71A1-0942-9A75-3B287DD2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A7DF-48C7-3148-A75A-9B4444DC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63B8A-C60E-3A4D-A22B-D72E06D7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CCEA8-77D0-4149-B3AB-CBCD0CF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30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9BF64-367A-6B4F-B049-87D0BC99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79E31-6C36-2B41-8D56-5BA60EAD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11045-A63B-7E4D-BB69-E6E70689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66C8DE-8095-2D46-841D-0546D44E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62269-DCDB-F449-A76E-AAC7B9FF3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882278-8C57-7843-AA63-C11A1674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F8659-4476-8343-BDF7-DE966172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DFD285-EB4F-B245-8261-1153FDE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2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45CCB-FA86-0743-A1BD-3B2E4B81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01B63D-26B0-314F-A0AD-0F23708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02365-55B4-DE46-97B3-D7DA1FC4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D4266-CAF5-C043-9B4C-87312895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8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A16551-714B-3044-9D67-1523609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D96C2-E9EE-5042-9D5A-BD47E651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C96AA-3E37-7C43-8A87-10E28E57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7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9C7C-81D4-9643-9AA7-94028DA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BDBC0-775F-6D44-9696-2DA7FA2F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8709A-8ECD-034F-9934-68F1FEEE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7C51B-B8DD-5D49-8A47-7B3A81D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27D14-2735-144E-A053-BDC3E92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C8F38-4AC9-4447-B00B-70AAFDE4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B6E9-B709-E44E-83AB-B9E5DC1A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8CAE06-7E4D-5445-9D1D-89CD861EA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29423-68B1-6742-8F72-9057E823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E316B-6588-D143-9DB0-08349643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47716-7318-E24F-A492-02BEF51A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F3AF9-637D-7B44-B542-782A608F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2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8E2AC7-2754-8440-A09C-B67FF0AE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23EE8-2E6A-2840-83CA-66D51454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E0EE2-2D16-754C-9B11-1216615A5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845D-141C-CA47-8A88-F7647BED5727}" type="datetimeFigureOut">
              <a:t>2020/7/20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8B4A8-E2EF-0C4D-9E38-7833E22EC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BD81E-68A8-F74D-8BEB-0F0837E1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E367-436D-6648-8FAB-C0BB11AC73A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11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88DAE-0061-3641-987B-D20B7DBB7AC4}"/>
              </a:ext>
            </a:extLst>
          </p:cNvPr>
          <p:cNvSpPr/>
          <p:nvPr/>
        </p:nvSpPr>
        <p:spPr>
          <a:xfrm>
            <a:off x="2372497" y="2421924"/>
            <a:ext cx="1396314" cy="7661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pitchFamily="2" charset="0"/>
              </a:rPr>
              <a:t>0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3C7A2-3292-7D43-A3D9-3104FF08BA11}"/>
              </a:ext>
            </a:extLst>
          </p:cNvPr>
          <p:cNvSpPr/>
          <p:nvPr/>
        </p:nvSpPr>
        <p:spPr>
          <a:xfrm>
            <a:off x="3768811" y="2421923"/>
            <a:ext cx="1396314" cy="766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pitchFamily="2" charset="0"/>
              </a:rPr>
              <a:t>1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9930F7-B59E-5842-AC05-F601EDDB31D7}"/>
              </a:ext>
            </a:extLst>
          </p:cNvPr>
          <p:cNvSpPr txBox="1"/>
          <p:nvPr/>
        </p:nvSpPr>
        <p:spPr>
          <a:xfrm>
            <a:off x="3331832" y="327591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>
                <a:latin typeface="Courier" pitchFamily="2" charset="0"/>
              </a:rPr>
              <a:t>QUEUE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1715C-3211-E941-8392-074A004032E2}"/>
              </a:ext>
            </a:extLst>
          </p:cNvPr>
          <p:cNvSpPr txBox="1"/>
          <p:nvPr/>
        </p:nvSpPr>
        <p:spPr>
          <a:xfrm>
            <a:off x="2747489" y="20525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urier" pitchFamily="2" charset="0"/>
              </a:rPr>
              <a:t>Next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62A1AA-E914-C549-A587-B28BF4E34694}"/>
              </a:ext>
            </a:extLst>
          </p:cNvPr>
          <p:cNvSpPr txBox="1"/>
          <p:nvPr/>
        </p:nvSpPr>
        <p:spPr>
          <a:xfrm>
            <a:off x="4143802" y="20525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urier" pitchFamily="2" charset="0"/>
              </a:rPr>
              <a:t>Prev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593882-6F83-3544-AF08-04C91CA606DA}"/>
              </a:ext>
            </a:extLst>
          </p:cNvPr>
          <p:cNvSpPr txBox="1"/>
          <p:nvPr/>
        </p:nvSpPr>
        <p:spPr>
          <a:xfrm>
            <a:off x="691978" y="38305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Queue</a:t>
            </a:r>
            <a:r>
              <a:rPr kumimoji="1" lang="zh-CN" altLang="en-US"/>
              <a:t>的定义</a:t>
            </a:r>
          </a:p>
        </p:txBody>
      </p:sp>
      <p:sp>
        <p:nvSpPr>
          <p:cNvPr id="3" name="折角形 2">
            <a:extLst>
              <a:ext uri="{FF2B5EF4-FFF2-40B4-BE49-F238E27FC236}">
                <a16:creationId xmlns:a16="http://schemas.microsoft.com/office/drawing/2014/main" id="{E7B0131C-6941-4C43-94BD-AD9AA0835BE4}"/>
              </a:ext>
            </a:extLst>
          </p:cNvPr>
          <p:cNvSpPr/>
          <p:nvPr/>
        </p:nvSpPr>
        <p:spPr>
          <a:xfrm>
            <a:off x="2372497" y="3733111"/>
            <a:ext cx="2792628" cy="503887"/>
          </a:xfrm>
          <a:prstGeom prst="foldedCorner">
            <a:avLst>
              <a:gd name="adj" fmla="val 35286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zh-CN" sz="1400">
                <a:latin typeface="Courier" pitchFamily="2" charset="0"/>
              </a:rPr>
              <a:t>typedef void *QUEUE[2]</a:t>
            </a:r>
            <a:endParaRPr kumimoji="1" lang="zh-CN" altLang="en-US" sz="1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2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88DAE-0061-3641-987B-D20B7DBB7AC4}"/>
              </a:ext>
            </a:extLst>
          </p:cNvPr>
          <p:cNvSpPr/>
          <p:nvPr/>
        </p:nvSpPr>
        <p:spPr>
          <a:xfrm>
            <a:off x="2372497" y="2421924"/>
            <a:ext cx="1396314" cy="7661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pitchFamily="2" charset="0"/>
              </a:rPr>
              <a:t>0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3C7A2-3292-7D43-A3D9-3104FF08BA11}"/>
              </a:ext>
            </a:extLst>
          </p:cNvPr>
          <p:cNvSpPr/>
          <p:nvPr/>
        </p:nvSpPr>
        <p:spPr>
          <a:xfrm>
            <a:off x="3768811" y="2421923"/>
            <a:ext cx="1396314" cy="7661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pitchFamily="2" charset="0"/>
              </a:rPr>
              <a:t>1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9930F7-B59E-5842-AC05-F601EDDB31D7}"/>
              </a:ext>
            </a:extLst>
          </p:cNvPr>
          <p:cNvSpPr txBox="1"/>
          <p:nvPr/>
        </p:nvSpPr>
        <p:spPr>
          <a:xfrm>
            <a:off x="3538620" y="325119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urier" pitchFamily="2" charset="0"/>
              </a:rPr>
              <a:t>ST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E1715C-3211-E941-8392-074A004032E2}"/>
              </a:ext>
            </a:extLst>
          </p:cNvPr>
          <p:cNvSpPr txBox="1"/>
          <p:nvPr/>
        </p:nvSpPr>
        <p:spPr>
          <a:xfrm>
            <a:off x="2372497" y="20525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urier" pitchFamily="2" charset="0"/>
              </a:rPr>
              <a:t>Next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62A1AA-E914-C549-A587-B28BF4E34694}"/>
              </a:ext>
            </a:extLst>
          </p:cNvPr>
          <p:cNvSpPr txBox="1"/>
          <p:nvPr/>
        </p:nvSpPr>
        <p:spPr>
          <a:xfrm>
            <a:off x="4429026" y="20525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urier" pitchFamily="2" charset="0"/>
              </a:rPr>
              <a:t>Prev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593882-6F83-3544-AF08-04C91CA606DA}"/>
              </a:ext>
            </a:extLst>
          </p:cNvPr>
          <p:cNvSpPr txBox="1"/>
          <p:nvPr/>
        </p:nvSpPr>
        <p:spPr>
          <a:xfrm>
            <a:off x="691978" y="383059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Queue</a:t>
            </a:r>
            <a:r>
              <a:rPr kumimoji="1" lang="zh-CN" altLang="en-US"/>
              <a:t>的初始化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A8E061FE-A487-4749-B1B6-5E9E7EA16B86}"/>
              </a:ext>
            </a:extLst>
          </p:cNvPr>
          <p:cNvSpPr/>
          <p:nvPr/>
        </p:nvSpPr>
        <p:spPr>
          <a:xfrm>
            <a:off x="3225114" y="1816443"/>
            <a:ext cx="1149178" cy="580768"/>
          </a:xfrm>
          <a:custGeom>
            <a:avLst/>
            <a:gdLst>
              <a:gd name="connsiteX0" fmla="*/ 0 w 1149178"/>
              <a:gd name="connsiteY0" fmla="*/ 568411 h 580768"/>
              <a:gd name="connsiteX1" fmla="*/ 0 w 1149178"/>
              <a:gd name="connsiteY1" fmla="*/ 0 h 580768"/>
              <a:gd name="connsiteX2" fmla="*/ 1149178 w 1149178"/>
              <a:gd name="connsiteY2" fmla="*/ 0 h 580768"/>
              <a:gd name="connsiteX3" fmla="*/ 1149178 w 1149178"/>
              <a:gd name="connsiteY3" fmla="*/ 580768 h 58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178" h="580768">
                <a:moveTo>
                  <a:pt x="0" y="568411"/>
                </a:moveTo>
                <a:lnTo>
                  <a:pt x="0" y="0"/>
                </a:lnTo>
                <a:lnTo>
                  <a:pt x="1149178" y="0"/>
                </a:lnTo>
                <a:lnTo>
                  <a:pt x="1149178" y="580768"/>
                </a:lnTo>
              </a:path>
            </a:pathLst>
          </a:custGeom>
          <a:noFill/>
          <a:ln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B6484B5-17D1-B740-8823-719FDDBCABD9}"/>
              </a:ext>
            </a:extLst>
          </p:cNvPr>
          <p:cNvSpPr/>
          <p:nvPr/>
        </p:nvSpPr>
        <p:spPr>
          <a:xfrm>
            <a:off x="3486166" y="2021013"/>
            <a:ext cx="736099" cy="369332"/>
          </a:xfrm>
          <a:custGeom>
            <a:avLst/>
            <a:gdLst>
              <a:gd name="connsiteX0" fmla="*/ 0 w 1149178"/>
              <a:gd name="connsiteY0" fmla="*/ 568411 h 580768"/>
              <a:gd name="connsiteX1" fmla="*/ 0 w 1149178"/>
              <a:gd name="connsiteY1" fmla="*/ 0 h 580768"/>
              <a:gd name="connsiteX2" fmla="*/ 1149178 w 1149178"/>
              <a:gd name="connsiteY2" fmla="*/ 0 h 580768"/>
              <a:gd name="connsiteX3" fmla="*/ 1149178 w 1149178"/>
              <a:gd name="connsiteY3" fmla="*/ 580768 h 58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178" h="580768">
                <a:moveTo>
                  <a:pt x="0" y="568411"/>
                </a:moveTo>
                <a:lnTo>
                  <a:pt x="0" y="0"/>
                </a:lnTo>
                <a:lnTo>
                  <a:pt x="1149178" y="0"/>
                </a:lnTo>
                <a:lnTo>
                  <a:pt x="1149178" y="580768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折角形 17">
            <a:extLst>
              <a:ext uri="{FF2B5EF4-FFF2-40B4-BE49-F238E27FC236}">
                <a16:creationId xmlns:a16="http://schemas.microsoft.com/office/drawing/2014/main" id="{E397EA46-408B-704D-9458-BC01F24B1FAE}"/>
              </a:ext>
            </a:extLst>
          </p:cNvPr>
          <p:cNvSpPr/>
          <p:nvPr/>
        </p:nvSpPr>
        <p:spPr>
          <a:xfrm>
            <a:off x="2372497" y="3669958"/>
            <a:ext cx="2792628" cy="503887"/>
          </a:xfrm>
          <a:prstGeom prst="foldedCorner">
            <a:avLst>
              <a:gd name="adj" fmla="val 5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600">
                <a:latin typeface="Courier" pitchFamily="2" charset="0"/>
              </a:rPr>
              <a:t>QUEUE_INIT</a:t>
            </a:r>
            <a:endParaRPr kumimoji="1" lang="zh-CN" altLang="en-US" sz="16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6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93882-6F83-3544-AF08-04C91CA606DA}"/>
              </a:ext>
            </a:extLst>
          </p:cNvPr>
          <p:cNvSpPr txBox="1"/>
          <p:nvPr/>
        </p:nvSpPr>
        <p:spPr>
          <a:xfrm>
            <a:off x="691978" y="383059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Queue</a:t>
            </a:r>
            <a:r>
              <a:rPr kumimoji="1" lang="zh-CN" altLang="en-US"/>
              <a:t>的插入和遍历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F1249C7-F12F-254A-B8A6-7CAD4BA7473D}"/>
              </a:ext>
            </a:extLst>
          </p:cNvPr>
          <p:cNvSpPr/>
          <p:nvPr/>
        </p:nvSpPr>
        <p:spPr>
          <a:xfrm>
            <a:off x="8326394" y="2459076"/>
            <a:ext cx="580769" cy="5807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B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D55AAC-3BC7-7A41-A37D-28F14A57B610}"/>
              </a:ext>
            </a:extLst>
          </p:cNvPr>
          <p:cNvSpPr/>
          <p:nvPr/>
        </p:nvSpPr>
        <p:spPr>
          <a:xfrm>
            <a:off x="7090718" y="2459076"/>
            <a:ext cx="580769" cy="5807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C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D84565F-E4C9-A74E-80B8-F40169FCB14A}"/>
              </a:ext>
            </a:extLst>
          </p:cNvPr>
          <p:cNvSpPr/>
          <p:nvPr/>
        </p:nvSpPr>
        <p:spPr>
          <a:xfrm>
            <a:off x="5855042" y="2459076"/>
            <a:ext cx="580769" cy="5807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D</a:t>
            </a:r>
            <a:endParaRPr kumimoji="1" lang="zh-CN" altLang="en-US" sz="1400">
              <a:latin typeface="Courier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A5754EF-4E26-8741-BF3F-9B11A8126DB1}"/>
              </a:ext>
            </a:extLst>
          </p:cNvPr>
          <p:cNvCxnSpPr>
            <a:cxnSpLocks/>
          </p:cNvCxnSpPr>
          <p:nvPr/>
        </p:nvCxnSpPr>
        <p:spPr>
          <a:xfrm>
            <a:off x="6435811" y="2749460"/>
            <a:ext cx="654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8A14DD2-0D6F-0B4F-9854-12AD1017B650}"/>
              </a:ext>
            </a:extLst>
          </p:cNvPr>
          <p:cNvCxnSpPr>
            <a:cxnSpLocks/>
          </p:cNvCxnSpPr>
          <p:nvPr/>
        </p:nvCxnSpPr>
        <p:spPr>
          <a:xfrm>
            <a:off x="7671487" y="2744313"/>
            <a:ext cx="654907" cy="10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0EA48DC-8D92-1F47-9027-1A4AB6577D1D}"/>
              </a:ext>
            </a:extLst>
          </p:cNvPr>
          <p:cNvSpPr/>
          <p:nvPr/>
        </p:nvSpPr>
        <p:spPr>
          <a:xfrm>
            <a:off x="4728983" y="1287069"/>
            <a:ext cx="580769" cy="58076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E</a:t>
            </a:r>
            <a:endParaRPr kumimoji="1" lang="zh-CN" altLang="en-US" sz="1400">
              <a:latin typeface="Courier" pitchFamily="2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2E902FA-E4E6-C449-9590-4A447CDA7EC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300322" y="2746887"/>
            <a:ext cx="1554720" cy="2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DC406D7-47B4-8A4E-8946-C35C3885936B}"/>
              </a:ext>
            </a:extLst>
          </p:cNvPr>
          <p:cNvCxnSpPr>
            <a:cxnSpLocks/>
            <a:stCxn id="37" idx="1"/>
            <a:endCxn id="11" idx="6"/>
          </p:cNvCxnSpPr>
          <p:nvPr/>
        </p:nvCxnSpPr>
        <p:spPr>
          <a:xfrm rot="10800000" flipH="1">
            <a:off x="2722779" y="2749461"/>
            <a:ext cx="6184383" cy="12700"/>
          </a:xfrm>
          <a:prstGeom prst="bentConnector5">
            <a:avLst>
              <a:gd name="adj1" fmla="val -12288"/>
              <a:gd name="adj2" fmla="val -15275661"/>
              <a:gd name="adj3" fmla="val 122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386C462-DA98-EE46-8980-048221E53FA7}"/>
              </a:ext>
            </a:extLst>
          </p:cNvPr>
          <p:cNvSpPr/>
          <p:nvPr/>
        </p:nvSpPr>
        <p:spPr>
          <a:xfrm>
            <a:off x="2722780" y="2514682"/>
            <a:ext cx="788771" cy="4695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0</a:t>
            </a:r>
            <a:r>
              <a:rPr kumimoji="1" lang="zh-CN" altLang="en-US" sz="1400">
                <a:latin typeface="Courier" pitchFamily="2" charset="0"/>
              </a:rPr>
              <a:t> </a:t>
            </a:r>
            <a:r>
              <a:rPr kumimoji="1" lang="en-US" altLang="zh-CN" sz="1400">
                <a:latin typeface="Courier" pitchFamily="2" charset="0"/>
              </a:rPr>
              <a:t>Next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707885-E189-B043-A537-B63566130007}"/>
              </a:ext>
            </a:extLst>
          </p:cNvPr>
          <p:cNvSpPr/>
          <p:nvPr/>
        </p:nvSpPr>
        <p:spPr>
          <a:xfrm>
            <a:off x="3511551" y="2514682"/>
            <a:ext cx="788771" cy="4695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1</a:t>
            </a:r>
            <a:r>
              <a:rPr kumimoji="1" lang="zh-CN" altLang="en-US" sz="1400">
                <a:latin typeface="Courier" pitchFamily="2" charset="0"/>
              </a:rPr>
              <a:t> </a:t>
            </a:r>
            <a:r>
              <a:rPr kumimoji="1" lang="en-US" altLang="zh-CN" sz="1400">
                <a:latin typeface="Courier" pitchFamily="2" charset="0"/>
              </a:rPr>
              <a:t>Prev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D29F13-EA2E-F444-82B2-DCC32D9542CA}"/>
              </a:ext>
            </a:extLst>
          </p:cNvPr>
          <p:cNvSpPr txBox="1"/>
          <p:nvPr/>
        </p:nvSpPr>
        <p:spPr>
          <a:xfrm>
            <a:off x="3281360" y="21453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urier" pitchFamily="2" charset="0"/>
              </a:rPr>
              <a:t>ST</a:t>
            </a:r>
            <a:endParaRPr kumimoji="1" lang="zh-CN" altLang="en-US">
              <a:latin typeface="Courier" pitchFamily="2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23C014-348D-A842-B6FE-2210B54CF208}"/>
              </a:ext>
            </a:extLst>
          </p:cNvPr>
          <p:cNvGrpSpPr/>
          <p:nvPr/>
        </p:nvGrpSpPr>
        <p:grpSpPr>
          <a:xfrm>
            <a:off x="7711632" y="3873116"/>
            <a:ext cx="1658445" cy="370622"/>
            <a:chOff x="6993336" y="1977164"/>
            <a:chExt cx="1658445" cy="37062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002006-8BEA-D642-9383-65FD75EB2B78}"/>
                </a:ext>
              </a:extLst>
            </p:cNvPr>
            <p:cNvSpPr txBox="1"/>
            <p:nvPr/>
          </p:nvSpPr>
          <p:spPr>
            <a:xfrm>
              <a:off x="6993336" y="19940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>
                  <a:solidFill>
                    <a:srgbClr val="FFC000"/>
                  </a:solidFill>
                  <a:latin typeface="Microsoft YaHei Light" panose="020B0503020204020204" pitchFamily="34" charset="-122"/>
                  <a:ea typeface="Microsoft YaHei Light" panose="020B0503020204020204" pitchFamily="34" charset="-122"/>
                </a:rPr>
                <a:t>出队方向</a:t>
              </a:r>
            </a:p>
          </p:txBody>
        </p:sp>
        <p:sp>
          <p:nvSpPr>
            <p:cNvPr id="29" name="燕尾形 28">
              <a:extLst>
                <a:ext uri="{FF2B5EF4-FFF2-40B4-BE49-F238E27FC236}">
                  <a16:creationId xmlns:a16="http://schemas.microsoft.com/office/drawing/2014/main" id="{40545E6C-EC03-1949-B19B-292580FA8087}"/>
                </a:ext>
              </a:extLst>
            </p:cNvPr>
            <p:cNvSpPr/>
            <p:nvPr/>
          </p:nvSpPr>
          <p:spPr>
            <a:xfrm>
              <a:off x="8149475" y="1977164"/>
              <a:ext cx="259391" cy="370622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>
              <a:extLst>
                <a:ext uri="{FF2B5EF4-FFF2-40B4-BE49-F238E27FC236}">
                  <a16:creationId xmlns:a16="http://schemas.microsoft.com/office/drawing/2014/main" id="{3DCB7740-E641-1B4D-A10B-52C37DA482A0}"/>
                </a:ext>
              </a:extLst>
            </p:cNvPr>
            <p:cNvSpPr/>
            <p:nvPr/>
          </p:nvSpPr>
          <p:spPr>
            <a:xfrm>
              <a:off x="7906560" y="1977164"/>
              <a:ext cx="259391" cy="370622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>
              <a:extLst>
                <a:ext uri="{FF2B5EF4-FFF2-40B4-BE49-F238E27FC236}">
                  <a16:creationId xmlns:a16="http://schemas.microsoft.com/office/drawing/2014/main" id="{95B2DC60-B7D2-BD4D-A3D4-58C80EEBAD43}"/>
                </a:ext>
              </a:extLst>
            </p:cNvPr>
            <p:cNvSpPr/>
            <p:nvPr/>
          </p:nvSpPr>
          <p:spPr>
            <a:xfrm>
              <a:off x="8392390" y="1977164"/>
              <a:ext cx="259391" cy="370622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ECD7C47-5ECE-004E-86F3-1631D20C8A8B}"/>
              </a:ext>
            </a:extLst>
          </p:cNvPr>
          <p:cNvSpPr txBox="1"/>
          <p:nvPr/>
        </p:nvSpPr>
        <p:spPr>
          <a:xfrm>
            <a:off x="5019367" y="190213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>
                <a:solidFill>
                  <a:srgbClr val="7030A0"/>
                </a:solidFill>
                <a:latin typeface="Courier" pitchFamily="2" charset="0"/>
              </a:rPr>
              <a:t>insert</a:t>
            </a:r>
          </a:p>
          <a:p>
            <a:pPr algn="ctr"/>
            <a:r>
              <a:rPr kumimoji="1" lang="en-US" altLang="zh-CN" sz="1400">
                <a:solidFill>
                  <a:srgbClr val="7030A0"/>
                </a:solidFill>
                <a:latin typeface="Courier" pitchFamily="2" charset="0"/>
              </a:rPr>
              <a:t>TAIL</a:t>
            </a:r>
            <a:endParaRPr kumimoji="1" lang="zh-CN" altLang="en-US" sz="140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09824D5-E71C-934F-998D-53E2517064B2}"/>
              </a:ext>
            </a:extLst>
          </p:cNvPr>
          <p:cNvSpPr/>
          <p:nvPr/>
        </p:nvSpPr>
        <p:spPr>
          <a:xfrm>
            <a:off x="4838601" y="2563546"/>
            <a:ext cx="361534" cy="361534"/>
          </a:xfrm>
          <a:prstGeom prst="ellipse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rgbClr val="7030A0"/>
                </a:solidFill>
                <a:latin typeface="Courier" pitchFamily="2" charset="0"/>
              </a:rPr>
              <a:t>E</a:t>
            </a:r>
            <a:endParaRPr kumimoji="1" lang="zh-CN" altLang="en-US" sz="1400">
              <a:solidFill>
                <a:srgbClr val="7030A0"/>
              </a:solidFill>
              <a:latin typeface="Courier" pitchFamily="2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71AA1BE-5A8C-6C41-A3AE-E68F04574497}"/>
              </a:ext>
            </a:extLst>
          </p:cNvPr>
          <p:cNvCxnSpPr>
            <a:cxnSpLocks/>
            <a:stCxn id="19" idx="4"/>
            <a:endCxn id="52" idx="0"/>
          </p:cNvCxnSpPr>
          <p:nvPr/>
        </p:nvCxnSpPr>
        <p:spPr>
          <a:xfrm>
            <a:off x="5019368" y="1867838"/>
            <a:ext cx="0" cy="695708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C3BC7F9B-616D-0445-B9CA-8D06478D4B47}"/>
              </a:ext>
            </a:extLst>
          </p:cNvPr>
          <p:cNvSpPr/>
          <p:nvPr/>
        </p:nvSpPr>
        <p:spPr>
          <a:xfrm>
            <a:off x="9365951" y="1287069"/>
            <a:ext cx="580769" cy="5807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A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E15CF92-D3D2-F543-A030-91BF768DE1BA}"/>
              </a:ext>
            </a:extLst>
          </p:cNvPr>
          <p:cNvSpPr txBox="1"/>
          <p:nvPr/>
        </p:nvSpPr>
        <p:spPr>
          <a:xfrm>
            <a:off x="9656334" y="190213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insert</a:t>
            </a:r>
          </a:p>
          <a:p>
            <a:pPr algn="ctr"/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HEAD</a:t>
            </a:r>
            <a:endParaRPr kumimoji="1" lang="zh-CN" altLang="en-US" sz="140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E31F061-ADB6-124B-84B8-2B37B6141054}"/>
              </a:ext>
            </a:extLst>
          </p:cNvPr>
          <p:cNvSpPr/>
          <p:nvPr/>
        </p:nvSpPr>
        <p:spPr>
          <a:xfrm>
            <a:off x="9475569" y="2563547"/>
            <a:ext cx="361534" cy="36153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</a:t>
            </a:r>
            <a:endParaRPr kumimoji="1" lang="zh-CN" altLang="en-US" sz="140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75F87F6-4EBE-CA4C-B6D7-76BC7DC9BA80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>
            <a:off x="9656336" y="1867838"/>
            <a:ext cx="0" cy="6957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A06E2AB-5613-0D48-AEF0-FBB4BC9190B7}"/>
              </a:ext>
            </a:extLst>
          </p:cNvPr>
          <p:cNvSpPr txBox="1"/>
          <p:nvPr/>
        </p:nvSpPr>
        <p:spPr>
          <a:xfrm>
            <a:off x="3374967" y="34508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>
                <a:solidFill>
                  <a:srgbClr val="C00000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遍历方向</a:t>
            </a: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CC431AED-8937-3144-9A14-6016174EFBA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117166" y="2984239"/>
            <a:ext cx="0" cy="5497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任意形状 93">
            <a:extLst>
              <a:ext uri="{FF2B5EF4-FFF2-40B4-BE49-F238E27FC236}">
                <a16:creationId xmlns:a16="http://schemas.microsoft.com/office/drawing/2014/main" id="{2E1900EA-0FE5-4345-A904-DE600C00AD7A}"/>
              </a:ext>
            </a:extLst>
          </p:cNvPr>
          <p:cNvSpPr/>
          <p:nvPr/>
        </p:nvSpPr>
        <p:spPr>
          <a:xfrm>
            <a:off x="2268297" y="3620147"/>
            <a:ext cx="7542949" cy="852617"/>
          </a:xfrm>
          <a:custGeom>
            <a:avLst/>
            <a:gdLst>
              <a:gd name="connsiteX0" fmla="*/ 617838 w 5585254"/>
              <a:gd name="connsiteY0" fmla="*/ 0 h 852617"/>
              <a:gd name="connsiteX1" fmla="*/ 0 w 5585254"/>
              <a:gd name="connsiteY1" fmla="*/ 0 h 852617"/>
              <a:gd name="connsiteX2" fmla="*/ 0 w 5585254"/>
              <a:gd name="connsiteY2" fmla="*/ 852617 h 852617"/>
              <a:gd name="connsiteX3" fmla="*/ 5585254 w 5585254"/>
              <a:gd name="connsiteY3" fmla="*/ 852617 h 852617"/>
              <a:gd name="connsiteX4" fmla="*/ 5585254 w 5585254"/>
              <a:gd name="connsiteY4" fmla="*/ 729049 h 852617"/>
              <a:gd name="connsiteX5" fmla="*/ 5585254 w 5585254"/>
              <a:gd name="connsiteY5" fmla="*/ 24714 h 852617"/>
              <a:gd name="connsiteX6" fmla="*/ 1680519 w 5585254"/>
              <a:gd name="connsiteY6" fmla="*/ 24714 h 85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5254" h="852617">
                <a:moveTo>
                  <a:pt x="617838" y="0"/>
                </a:moveTo>
                <a:lnTo>
                  <a:pt x="0" y="0"/>
                </a:lnTo>
                <a:lnTo>
                  <a:pt x="0" y="852617"/>
                </a:lnTo>
                <a:lnTo>
                  <a:pt x="5585254" y="852617"/>
                </a:lnTo>
                <a:lnTo>
                  <a:pt x="5585254" y="729049"/>
                </a:lnTo>
                <a:lnTo>
                  <a:pt x="5585254" y="24714"/>
                </a:lnTo>
                <a:lnTo>
                  <a:pt x="1680519" y="24714"/>
                </a:lnTo>
              </a:path>
            </a:pathLst>
          </a:custGeom>
          <a:noFill/>
          <a:ln>
            <a:solidFill>
              <a:srgbClr val="C00000"/>
            </a:solidFill>
            <a:prstDash val="lgDash"/>
            <a:headEnd type="oval" w="lg" len="lg"/>
            <a:tailEnd type="triangle" w="lg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折角形 103">
            <a:extLst>
              <a:ext uri="{FF2B5EF4-FFF2-40B4-BE49-F238E27FC236}">
                <a16:creationId xmlns:a16="http://schemas.microsoft.com/office/drawing/2014/main" id="{1C03572D-4B2B-5541-A55B-FD4E8D7BD5C1}"/>
              </a:ext>
            </a:extLst>
          </p:cNvPr>
          <p:cNvSpPr/>
          <p:nvPr/>
        </p:nvSpPr>
        <p:spPr>
          <a:xfrm>
            <a:off x="1936354" y="4895976"/>
            <a:ext cx="8381537" cy="1209633"/>
          </a:xfrm>
          <a:prstGeom prst="foldedCorner">
            <a:avLst>
              <a:gd name="adj" fmla="val 12581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zh-CN" sz="1600">
                <a:latin typeface="Courier" pitchFamily="2" charset="0"/>
              </a:rPr>
              <a:t>QUEUE_HEAD</a:t>
            </a:r>
          </a:p>
          <a:p>
            <a:r>
              <a:rPr lang="en" altLang="zh-CN" sz="1600">
                <a:latin typeface="Courier" pitchFamily="2" charset="0"/>
              </a:rPr>
              <a:t>QUEUE_INSERT_HEAD</a:t>
            </a:r>
          </a:p>
          <a:p>
            <a:r>
              <a:rPr lang="en" altLang="zh-CN" sz="1600">
                <a:latin typeface="Courier" pitchFamily="2" charset="0"/>
              </a:rPr>
              <a:t>QUEUE_INSERT_TAIL</a:t>
            </a:r>
          </a:p>
          <a:p>
            <a:r>
              <a:rPr lang="en" altLang="zh-CN" sz="1600">
                <a:latin typeface="Courier" pitchFamily="2" charset="0"/>
              </a:rPr>
              <a:t>QUEUE_FOREACH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D51B2F0-4F2F-C946-8F4E-504F6480EE7F}"/>
              </a:ext>
            </a:extLst>
          </p:cNvPr>
          <p:cNvSpPr txBox="1"/>
          <p:nvPr/>
        </p:nvSpPr>
        <p:spPr>
          <a:xfrm>
            <a:off x="2438774" y="306482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HEAD</a:t>
            </a:r>
            <a:endParaRPr kumimoji="1" lang="zh-CN" altLang="en-US" sz="1600" b="1">
              <a:solidFill>
                <a:schemeClr val="accent6">
                  <a:lumMod val="7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9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93882-6F83-3544-AF08-04C91CA606DA}"/>
              </a:ext>
            </a:extLst>
          </p:cNvPr>
          <p:cNvSpPr txBox="1"/>
          <p:nvPr/>
        </p:nvSpPr>
        <p:spPr>
          <a:xfrm>
            <a:off x="691978" y="383059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Queue</a:t>
            </a:r>
            <a:r>
              <a:rPr kumimoji="1" lang="zh-CN" altLang="en-US"/>
              <a:t>的数据关联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D45D5A-78B7-B34B-960D-138E980B9BB9}"/>
              </a:ext>
            </a:extLst>
          </p:cNvPr>
          <p:cNvSpPr/>
          <p:nvPr/>
        </p:nvSpPr>
        <p:spPr>
          <a:xfrm>
            <a:off x="3155087" y="4102443"/>
            <a:ext cx="1075039" cy="4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QUEUE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3A1F7B-BEB3-B148-8B9B-D29EA8A150B8}"/>
              </a:ext>
            </a:extLst>
          </p:cNvPr>
          <p:cNvSpPr/>
          <p:nvPr/>
        </p:nvSpPr>
        <p:spPr>
          <a:xfrm>
            <a:off x="4738126" y="4102443"/>
            <a:ext cx="1075039" cy="4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QUEUE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47126F-6AC5-EE41-9E52-1DF91E2CFEFC}"/>
              </a:ext>
            </a:extLst>
          </p:cNvPr>
          <p:cNvSpPr/>
          <p:nvPr/>
        </p:nvSpPr>
        <p:spPr>
          <a:xfrm>
            <a:off x="6321165" y="4102443"/>
            <a:ext cx="1075039" cy="4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QUEUE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24F9432-B9BC-1841-80A0-51153BC8052F}"/>
              </a:ext>
            </a:extLst>
          </p:cNvPr>
          <p:cNvSpPr/>
          <p:nvPr/>
        </p:nvSpPr>
        <p:spPr>
          <a:xfrm>
            <a:off x="7904204" y="4102442"/>
            <a:ext cx="1075039" cy="444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ourier" pitchFamily="2" charset="0"/>
              </a:rPr>
              <a:t>QUEUE</a:t>
            </a:r>
            <a:endParaRPr kumimoji="1" lang="zh-CN" altLang="en-US" sz="1400">
              <a:latin typeface="Courier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16703C0-97F9-1A47-9719-DBA2BD198A1A}"/>
              </a:ext>
            </a:extLst>
          </p:cNvPr>
          <p:cNvSpPr/>
          <p:nvPr/>
        </p:nvSpPr>
        <p:spPr>
          <a:xfrm>
            <a:off x="3317787" y="2211860"/>
            <a:ext cx="1075039" cy="1396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kumimoji="1" lang="en-US" altLang="zh-CN" sz="1200">
                <a:solidFill>
                  <a:srgbClr val="00B050"/>
                </a:solidFill>
                <a:latin typeface="Courier" pitchFamily="2" charset="0"/>
              </a:rPr>
              <a:t>struct1</a:t>
            </a:r>
            <a:endParaRPr kumimoji="1" lang="zh-CN" altLang="en-US" sz="12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A11D90-D943-D24C-A208-B2AE038A82EA}"/>
              </a:ext>
            </a:extLst>
          </p:cNvPr>
          <p:cNvSpPr/>
          <p:nvPr/>
        </p:nvSpPr>
        <p:spPr>
          <a:xfrm>
            <a:off x="3317787" y="2211860"/>
            <a:ext cx="749643" cy="1120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Courier" pitchFamily="2" charset="0"/>
              </a:rPr>
              <a:t>data</a:t>
            </a:r>
            <a:endParaRPr kumimoji="1" lang="zh-CN" altLang="en-US" sz="160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6526CB-70B0-054E-946D-CE157FCABE25}"/>
              </a:ext>
            </a:extLst>
          </p:cNvPr>
          <p:cNvSpPr/>
          <p:nvPr/>
        </p:nvSpPr>
        <p:spPr>
          <a:xfrm>
            <a:off x="3317786" y="3332204"/>
            <a:ext cx="749643" cy="275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600">
                <a:solidFill>
                  <a:srgbClr val="00B050"/>
                </a:solidFill>
                <a:latin typeface="Courier" pitchFamily="2" charset="0"/>
              </a:rPr>
              <a:t>node</a:t>
            </a:r>
            <a:endParaRPr kumimoji="1" lang="zh-CN" altLang="en-US" sz="1600">
              <a:solidFill>
                <a:srgbClr val="00B050"/>
              </a:solidFill>
              <a:latin typeface="Courier" pitchFamily="2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C0D4F158-8F58-CA4F-A893-3ED357A92EC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30126" y="4324863"/>
            <a:ext cx="508000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351D919-6A07-D048-B1F3-755CB93B8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813164" y="4324862"/>
            <a:ext cx="508001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E0A8E49-5895-324B-A5BD-F4F6EA7442B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96204" y="4324865"/>
            <a:ext cx="5080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大括号 4">
            <a:extLst>
              <a:ext uri="{FF2B5EF4-FFF2-40B4-BE49-F238E27FC236}">
                <a16:creationId xmlns:a16="http://schemas.microsoft.com/office/drawing/2014/main" id="{1BD03388-3C78-1A48-BE90-E20BC1EF5E63}"/>
              </a:ext>
            </a:extLst>
          </p:cNvPr>
          <p:cNvSpPr/>
          <p:nvPr/>
        </p:nvSpPr>
        <p:spPr>
          <a:xfrm>
            <a:off x="2980033" y="2211860"/>
            <a:ext cx="278444" cy="1120344"/>
          </a:xfrm>
          <a:prstGeom prst="leftBrace">
            <a:avLst/>
          </a:prstGeom>
          <a:ln w="127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EE55F8-788E-4148-BD81-088B7F61C515}"/>
              </a:ext>
            </a:extLst>
          </p:cNvPr>
          <p:cNvSpPr txBox="1"/>
          <p:nvPr/>
        </p:nvSpPr>
        <p:spPr>
          <a:xfrm>
            <a:off x="2194859" y="26181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7030A0"/>
                </a:solidFill>
                <a:latin typeface="Courier" pitchFamily="2" charset="0"/>
              </a:rPr>
              <a:t>offset</a:t>
            </a:r>
            <a:endParaRPr kumimoji="1" lang="zh-CN" altLang="en-US" sz="1400">
              <a:solidFill>
                <a:srgbClr val="7030A0"/>
              </a:solidFill>
              <a:latin typeface="Courier" pitchFamily="2" charset="0"/>
            </a:endParaRPr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7E269C37-0C1D-254F-B105-05EA1B394E67}"/>
              </a:ext>
            </a:extLst>
          </p:cNvPr>
          <p:cNvCxnSpPr>
            <a:stCxn id="40" idx="2"/>
            <a:endCxn id="32" idx="0"/>
          </p:cNvCxnSpPr>
          <p:nvPr/>
        </p:nvCxnSpPr>
        <p:spPr>
          <a:xfrm rot="5400000">
            <a:off x="3445474" y="3855308"/>
            <a:ext cx="494269" cy="1"/>
          </a:xfrm>
          <a:prstGeom prst="curvedConnector3">
            <a:avLst/>
          </a:prstGeom>
          <a:ln>
            <a:solidFill>
              <a:srgbClr val="00B050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1339EB5-AC59-4142-AAD0-D745D9A59D97}"/>
              </a:ext>
            </a:extLst>
          </p:cNvPr>
          <p:cNvSpPr/>
          <p:nvPr/>
        </p:nvSpPr>
        <p:spPr>
          <a:xfrm>
            <a:off x="4897038" y="2211860"/>
            <a:ext cx="1075039" cy="1396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kumimoji="1" lang="en-US" altLang="zh-CN" sz="1200">
                <a:solidFill>
                  <a:srgbClr val="00B050"/>
                </a:solidFill>
                <a:latin typeface="Courier" pitchFamily="2" charset="0"/>
              </a:rPr>
              <a:t>struct2</a:t>
            </a:r>
            <a:endParaRPr kumimoji="1" lang="zh-CN" altLang="en-US" sz="12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80245F-1BF8-4440-BCB0-FAEBA3340BF7}"/>
              </a:ext>
            </a:extLst>
          </p:cNvPr>
          <p:cNvSpPr/>
          <p:nvPr/>
        </p:nvSpPr>
        <p:spPr>
          <a:xfrm>
            <a:off x="4897038" y="2211860"/>
            <a:ext cx="749643" cy="1120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Courier" pitchFamily="2" charset="0"/>
              </a:rPr>
              <a:t>data</a:t>
            </a:r>
            <a:endParaRPr kumimoji="1" lang="zh-CN" altLang="en-US" sz="160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A93E70-7FF3-C849-AE35-78DEF81FE379}"/>
              </a:ext>
            </a:extLst>
          </p:cNvPr>
          <p:cNvSpPr/>
          <p:nvPr/>
        </p:nvSpPr>
        <p:spPr>
          <a:xfrm>
            <a:off x="4897037" y="3332204"/>
            <a:ext cx="749643" cy="275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600">
                <a:solidFill>
                  <a:srgbClr val="00B050"/>
                </a:solidFill>
                <a:latin typeface="Courier" pitchFamily="2" charset="0"/>
              </a:rPr>
              <a:t>node</a:t>
            </a:r>
            <a:endParaRPr kumimoji="1" lang="zh-CN" altLang="en-US" sz="16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A33B36-D1BB-AB49-90F6-198506B5FF0B}"/>
              </a:ext>
            </a:extLst>
          </p:cNvPr>
          <p:cNvSpPr/>
          <p:nvPr/>
        </p:nvSpPr>
        <p:spPr>
          <a:xfrm>
            <a:off x="6470470" y="2211860"/>
            <a:ext cx="1075039" cy="1396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kumimoji="1" lang="en-US" altLang="zh-CN" sz="1200">
                <a:solidFill>
                  <a:srgbClr val="00B050"/>
                </a:solidFill>
                <a:latin typeface="Courier" pitchFamily="2" charset="0"/>
              </a:rPr>
              <a:t>struct3</a:t>
            </a:r>
            <a:endParaRPr kumimoji="1" lang="zh-CN" altLang="en-US" sz="12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EC8F9F1-014F-674A-BC65-EF00BD91AAC1}"/>
              </a:ext>
            </a:extLst>
          </p:cNvPr>
          <p:cNvSpPr/>
          <p:nvPr/>
        </p:nvSpPr>
        <p:spPr>
          <a:xfrm>
            <a:off x="6470470" y="2211860"/>
            <a:ext cx="749643" cy="1120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Courier" pitchFamily="2" charset="0"/>
              </a:rPr>
              <a:t>data</a:t>
            </a:r>
            <a:endParaRPr kumimoji="1" lang="zh-CN" altLang="en-US" sz="160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21894E-A0BD-3C48-BE59-BAD7BA87705E}"/>
              </a:ext>
            </a:extLst>
          </p:cNvPr>
          <p:cNvSpPr/>
          <p:nvPr/>
        </p:nvSpPr>
        <p:spPr>
          <a:xfrm>
            <a:off x="6470469" y="3332204"/>
            <a:ext cx="749643" cy="275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600">
                <a:solidFill>
                  <a:srgbClr val="00B050"/>
                </a:solidFill>
                <a:latin typeface="Courier" pitchFamily="2" charset="0"/>
              </a:rPr>
              <a:t>node</a:t>
            </a:r>
            <a:endParaRPr kumimoji="1" lang="zh-CN" altLang="en-US" sz="16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8E6A3EE-FA0A-1A4D-B477-F01107F55F87}"/>
              </a:ext>
            </a:extLst>
          </p:cNvPr>
          <p:cNvSpPr/>
          <p:nvPr/>
        </p:nvSpPr>
        <p:spPr>
          <a:xfrm>
            <a:off x="8043903" y="2227763"/>
            <a:ext cx="1075039" cy="1396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r>
              <a:rPr kumimoji="1" lang="en-US" altLang="zh-CN" sz="1200">
                <a:solidFill>
                  <a:srgbClr val="00B050"/>
                </a:solidFill>
                <a:latin typeface="Courier" pitchFamily="2" charset="0"/>
              </a:rPr>
              <a:t>struct4</a:t>
            </a:r>
            <a:endParaRPr kumimoji="1" lang="zh-CN" altLang="en-US" sz="120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75E85B1-279B-9F42-B1AD-9C3BE17DF27B}"/>
              </a:ext>
            </a:extLst>
          </p:cNvPr>
          <p:cNvSpPr/>
          <p:nvPr/>
        </p:nvSpPr>
        <p:spPr>
          <a:xfrm>
            <a:off x="8043903" y="2227763"/>
            <a:ext cx="749643" cy="1120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chemeClr val="bg1"/>
                </a:solidFill>
                <a:latin typeface="Courier" pitchFamily="2" charset="0"/>
              </a:rPr>
              <a:t>data</a:t>
            </a:r>
            <a:endParaRPr kumimoji="1" lang="zh-CN" altLang="en-US" sz="160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970761-718D-1049-81AC-6EA4BEB4E583}"/>
              </a:ext>
            </a:extLst>
          </p:cNvPr>
          <p:cNvSpPr/>
          <p:nvPr/>
        </p:nvSpPr>
        <p:spPr>
          <a:xfrm>
            <a:off x="8043902" y="3348107"/>
            <a:ext cx="749643" cy="2759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600">
                <a:solidFill>
                  <a:srgbClr val="00B050"/>
                </a:solidFill>
                <a:latin typeface="Courier" pitchFamily="2" charset="0"/>
              </a:rPr>
              <a:t>node</a:t>
            </a:r>
            <a:endParaRPr kumimoji="1" lang="zh-CN" altLang="en-US" sz="1600">
              <a:solidFill>
                <a:srgbClr val="00B050"/>
              </a:solidFill>
              <a:latin typeface="Courier" pitchFamily="2" charset="0"/>
            </a:endParaRPr>
          </a:p>
        </p:txBody>
      </p: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68DD9C70-92F0-D448-8E0C-D8CECF50D181}"/>
              </a:ext>
            </a:extLst>
          </p:cNvPr>
          <p:cNvCxnSpPr>
            <a:cxnSpLocks/>
            <a:stCxn id="51" idx="2"/>
            <a:endCxn id="33" idx="0"/>
          </p:cNvCxnSpPr>
          <p:nvPr/>
        </p:nvCxnSpPr>
        <p:spPr>
          <a:xfrm>
            <a:off x="5271859" y="3608174"/>
            <a:ext cx="3787" cy="49426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3">
            <a:extLst>
              <a:ext uri="{FF2B5EF4-FFF2-40B4-BE49-F238E27FC236}">
                <a16:creationId xmlns:a16="http://schemas.microsoft.com/office/drawing/2014/main" id="{16140AA6-B44E-B241-94A4-016D9ED5FDC9}"/>
              </a:ext>
            </a:extLst>
          </p:cNvPr>
          <p:cNvCxnSpPr>
            <a:cxnSpLocks/>
            <a:stCxn id="56" idx="2"/>
            <a:endCxn id="34" idx="0"/>
          </p:cNvCxnSpPr>
          <p:nvPr/>
        </p:nvCxnSpPr>
        <p:spPr>
          <a:xfrm>
            <a:off x="6845291" y="3608174"/>
            <a:ext cx="13394" cy="49426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3">
            <a:extLst>
              <a:ext uri="{FF2B5EF4-FFF2-40B4-BE49-F238E27FC236}">
                <a16:creationId xmlns:a16="http://schemas.microsoft.com/office/drawing/2014/main" id="{D0A04EA3-B5B0-B848-B858-9958250C07A9}"/>
              </a:ext>
            </a:extLst>
          </p:cNvPr>
          <p:cNvCxnSpPr>
            <a:cxnSpLocks/>
            <a:stCxn id="63" idx="2"/>
            <a:endCxn id="35" idx="0"/>
          </p:cNvCxnSpPr>
          <p:nvPr/>
        </p:nvCxnSpPr>
        <p:spPr>
          <a:xfrm>
            <a:off x="8418724" y="3624077"/>
            <a:ext cx="23000" cy="47836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折角形 66">
            <a:extLst>
              <a:ext uri="{FF2B5EF4-FFF2-40B4-BE49-F238E27FC236}">
                <a16:creationId xmlns:a16="http://schemas.microsoft.com/office/drawing/2014/main" id="{4C9E269E-9578-C948-A79A-25EA908C8575}"/>
              </a:ext>
            </a:extLst>
          </p:cNvPr>
          <p:cNvSpPr/>
          <p:nvPr/>
        </p:nvSpPr>
        <p:spPr>
          <a:xfrm>
            <a:off x="3155087" y="4856778"/>
            <a:ext cx="5963855" cy="460744"/>
          </a:xfrm>
          <a:prstGeom prst="foldedCorner">
            <a:avLst>
              <a:gd name="adj" fmla="val 43866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zh-CN" sz="1600">
                <a:latin typeface="Courier" pitchFamily="2" charset="0"/>
              </a:rPr>
              <a:t>QUEUE_DATA</a:t>
            </a:r>
          </a:p>
        </p:txBody>
      </p:sp>
    </p:spTree>
    <p:extLst>
      <p:ext uri="{BB962C8B-B14F-4D97-AF65-F5344CB8AC3E}">
        <p14:creationId xmlns:p14="http://schemas.microsoft.com/office/powerpoint/2010/main" val="17773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93</Words>
  <Application>Microsoft Macintosh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Microsoft YaHei Light</vt:lpstr>
      <vt:lpstr>Arial</vt:lpstr>
      <vt:lpstr>Courier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颖</dc:creator>
  <cp:lastModifiedBy>林 颖</cp:lastModifiedBy>
  <cp:revision>11</cp:revision>
  <dcterms:created xsi:type="dcterms:W3CDTF">2020-07-20T05:08:32Z</dcterms:created>
  <dcterms:modified xsi:type="dcterms:W3CDTF">2020-07-20T07:14:07Z</dcterms:modified>
</cp:coreProperties>
</file>