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42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6915-EB98-4DD3-9769-A3FA357BF687}" type="datetimeFigureOut">
              <a:rPr lang="en-AU" smtClean="0"/>
              <a:t>3/11/2015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B0A-848E-4C96-917A-30140043B6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57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6915-EB98-4DD3-9769-A3FA357BF687}" type="datetimeFigureOut">
              <a:rPr lang="en-AU" smtClean="0"/>
              <a:t>3/11/2015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B0A-848E-4C96-917A-30140043B6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394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6915-EB98-4DD3-9769-A3FA357BF687}" type="datetimeFigureOut">
              <a:rPr lang="en-AU" smtClean="0"/>
              <a:t>3/11/2015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B0A-848E-4C96-917A-30140043B6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749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6915-EB98-4DD3-9769-A3FA357BF687}" type="datetimeFigureOut">
              <a:rPr lang="en-AU" smtClean="0"/>
              <a:t>3/11/2015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B0A-848E-4C96-917A-30140043B6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9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6915-EB98-4DD3-9769-A3FA357BF687}" type="datetimeFigureOut">
              <a:rPr lang="en-AU" smtClean="0"/>
              <a:t>3/11/2015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B0A-848E-4C96-917A-30140043B6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41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6915-EB98-4DD3-9769-A3FA357BF687}" type="datetimeFigureOut">
              <a:rPr lang="en-AU" smtClean="0"/>
              <a:t>3/11/2015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B0A-848E-4C96-917A-30140043B6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129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6915-EB98-4DD3-9769-A3FA357BF687}" type="datetimeFigureOut">
              <a:rPr lang="en-AU" smtClean="0"/>
              <a:t>3/11/2015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B0A-848E-4C96-917A-30140043B6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4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6915-EB98-4DD3-9769-A3FA357BF687}" type="datetimeFigureOut">
              <a:rPr lang="en-AU" smtClean="0"/>
              <a:t>3/11/2015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B0A-848E-4C96-917A-30140043B6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750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6915-EB98-4DD3-9769-A3FA357BF687}" type="datetimeFigureOut">
              <a:rPr lang="en-AU" smtClean="0"/>
              <a:t>3/11/2015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B0A-848E-4C96-917A-30140043B6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747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6915-EB98-4DD3-9769-A3FA357BF687}" type="datetimeFigureOut">
              <a:rPr lang="en-AU" smtClean="0"/>
              <a:t>3/11/2015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B0A-848E-4C96-917A-30140043B6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09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6915-EB98-4DD3-9769-A3FA357BF687}" type="datetimeFigureOut">
              <a:rPr lang="en-AU" smtClean="0"/>
              <a:t>3/11/2015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B0A-848E-4C96-917A-30140043B6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563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46915-EB98-4DD3-9769-A3FA357BF687}" type="datetimeFigureOut">
              <a:rPr lang="en-AU" smtClean="0"/>
              <a:t>3/11/2015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2B0A-848E-4C96-917A-30140043B6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06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3091081" y="1268760"/>
            <a:ext cx="2412268" cy="4077240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Isosceles Triangle 4"/>
          <p:cNvSpPr/>
          <p:nvPr/>
        </p:nvSpPr>
        <p:spPr>
          <a:xfrm>
            <a:off x="3091081" y="5346000"/>
            <a:ext cx="379219" cy="39519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lowchart: Connector 6"/>
          <p:cNvSpPr/>
          <p:nvPr/>
        </p:nvSpPr>
        <p:spPr>
          <a:xfrm>
            <a:off x="3091081" y="5751193"/>
            <a:ext cx="144015" cy="14401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lowchart: Connector 8"/>
          <p:cNvSpPr/>
          <p:nvPr/>
        </p:nvSpPr>
        <p:spPr>
          <a:xfrm>
            <a:off x="3313797" y="5751193"/>
            <a:ext cx="144015" cy="14401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Isosceles Triangle 9"/>
          <p:cNvSpPr/>
          <p:nvPr/>
        </p:nvSpPr>
        <p:spPr>
          <a:xfrm>
            <a:off x="4550783" y="5365108"/>
            <a:ext cx="379219" cy="39519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Flowchart: Connector 10"/>
          <p:cNvSpPr/>
          <p:nvPr/>
        </p:nvSpPr>
        <p:spPr>
          <a:xfrm>
            <a:off x="4572958" y="5763817"/>
            <a:ext cx="144015" cy="14401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Flowchart: Connector 11"/>
          <p:cNvSpPr/>
          <p:nvPr/>
        </p:nvSpPr>
        <p:spPr>
          <a:xfrm>
            <a:off x="4788706" y="5760302"/>
            <a:ext cx="144015" cy="14401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Isosceles Triangle 12"/>
          <p:cNvSpPr/>
          <p:nvPr/>
        </p:nvSpPr>
        <p:spPr>
          <a:xfrm rot="16200000">
            <a:off x="5138869" y="3011580"/>
            <a:ext cx="379219" cy="39519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lowchart: Connector 13"/>
          <p:cNvSpPr/>
          <p:nvPr/>
        </p:nvSpPr>
        <p:spPr>
          <a:xfrm rot="10800000">
            <a:off x="5526076" y="3254773"/>
            <a:ext cx="144015" cy="14401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lowchart: Connector 14"/>
          <p:cNvSpPr/>
          <p:nvPr/>
        </p:nvSpPr>
        <p:spPr>
          <a:xfrm rot="10800000">
            <a:off x="5526076" y="3042877"/>
            <a:ext cx="144015" cy="14401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2707662" y="3011581"/>
            <a:ext cx="379219" cy="39519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lowchart: Connector 16"/>
          <p:cNvSpPr/>
          <p:nvPr/>
        </p:nvSpPr>
        <p:spPr>
          <a:xfrm rot="5400000">
            <a:off x="2555658" y="3254773"/>
            <a:ext cx="144015" cy="14401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lowchart: Connector 17"/>
          <p:cNvSpPr/>
          <p:nvPr/>
        </p:nvSpPr>
        <p:spPr>
          <a:xfrm rot="5400000">
            <a:off x="2555658" y="3065163"/>
            <a:ext cx="144015" cy="14401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Down Arrow 21"/>
          <p:cNvSpPr/>
          <p:nvPr/>
        </p:nvSpPr>
        <p:spPr>
          <a:xfrm>
            <a:off x="4153199" y="692696"/>
            <a:ext cx="288032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32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New South Wales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Sari</dc:creator>
  <cp:lastModifiedBy>Mustafa Sari</cp:lastModifiedBy>
  <cp:revision>6</cp:revision>
  <dcterms:created xsi:type="dcterms:W3CDTF">2015-11-01T23:23:12Z</dcterms:created>
  <dcterms:modified xsi:type="dcterms:W3CDTF">2015-11-03T01:32:28Z</dcterms:modified>
</cp:coreProperties>
</file>