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4"/>
    <p:restoredTop sz="94732"/>
  </p:normalViewPr>
  <p:slideViewPr>
    <p:cSldViewPr snapToGrid="0" snapToObjects="1">
      <p:cViewPr varScale="1">
        <p:scale>
          <a:sx n="87" d="100"/>
          <a:sy n="87" d="100"/>
        </p:scale>
        <p:origin x="3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A5608-E36F-AE40-83BA-896A05A4441C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261C5-813E-F143-822E-15CF0E57DF5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Test model assumptions</a:t>
          </a:r>
        </a:p>
      </dgm:t>
    </dgm:pt>
    <dgm:pt modelId="{DCFEB8FF-7ACA-C94D-BAA5-F4B1ABA4F374}" type="parTrans" cxnId="{14241BE7-AC96-114A-9E6B-3761BA79B45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4F91C6-72F4-8F40-B5B0-A6E264BC7BE3}" type="sibTrans" cxnId="{14241BE7-AC96-114A-9E6B-3761BA79B45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1A01F-43A2-1C4A-B24F-9893A1E5EFA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Adjust data</a:t>
          </a:r>
        </a:p>
      </dgm:t>
    </dgm:pt>
    <dgm:pt modelId="{6EA4C75A-91B6-D240-A2C0-3295F088138C}" type="parTrans" cxnId="{6B2BE2A7-98AB-7D46-BCD9-1B7C002A23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4CC19-7C0A-344A-A82D-6EBFB789FE90}" type="sibTrans" cxnId="{6B2BE2A7-98AB-7D46-BCD9-1B7C002A23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128047-4AD0-664A-B678-FFC1854439E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Run model</a:t>
          </a:r>
        </a:p>
      </dgm:t>
    </dgm:pt>
    <dgm:pt modelId="{B913F692-29B3-AB4B-8D85-F36616CC61E0}" type="parTrans" cxnId="{0B2C4079-2009-854D-8C61-1E3F32C483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C382F-DFD7-894A-B62B-591A0BB0FA74}" type="sibTrans" cxnId="{0B2C4079-2009-854D-8C61-1E3F32C483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BECF36-C105-2347-A61B-A38A4F07E3F9}" type="pres">
      <dgm:prSet presAssocID="{04AA5608-E36F-AE40-83BA-896A05A4441C}" presName="cycle" presStyleCnt="0">
        <dgm:presLayoutVars>
          <dgm:dir/>
          <dgm:resizeHandles val="exact"/>
        </dgm:presLayoutVars>
      </dgm:prSet>
      <dgm:spPr/>
    </dgm:pt>
    <dgm:pt modelId="{275453B4-6BE7-B04B-AF13-9FCC074D6970}" type="pres">
      <dgm:prSet presAssocID="{213261C5-813E-F143-822E-15CF0E57DF5E}" presName="node" presStyleLbl="node1" presStyleIdx="0" presStyleCnt="3">
        <dgm:presLayoutVars>
          <dgm:bulletEnabled val="1"/>
        </dgm:presLayoutVars>
      </dgm:prSet>
      <dgm:spPr/>
    </dgm:pt>
    <dgm:pt modelId="{5EEBAEC0-F38B-3A4A-9B59-1DFFCB0E0244}" type="pres">
      <dgm:prSet presAssocID="{B04F91C6-72F4-8F40-B5B0-A6E264BC7BE3}" presName="sibTrans" presStyleLbl="sibTrans2D1" presStyleIdx="0" presStyleCnt="3"/>
      <dgm:spPr/>
    </dgm:pt>
    <dgm:pt modelId="{5C53B3E7-BD20-3040-BB55-803937A143A6}" type="pres">
      <dgm:prSet presAssocID="{B04F91C6-72F4-8F40-B5B0-A6E264BC7BE3}" presName="connectorText" presStyleLbl="sibTrans2D1" presStyleIdx="0" presStyleCnt="3"/>
      <dgm:spPr/>
    </dgm:pt>
    <dgm:pt modelId="{596A5829-1386-E742-9B25-389601A68D76}" type="pres">
      <dgm:prSet presAssocID="{F481A01F-43A2-1C4A-B24F-9893A1E5EFA7}" presName="node" presStyleLbl="node1" presStyleIdx="1" presStyleCnt="3">
        <dgm:presLayoutVars>
          <dgm:bulletEnabled val="1"/>
        </dgm:presLayoutVars>
      </dgm:prSet>
      <dgm:spPr/>
    </dgm:pt>
    <dgm:pt modelId="{FFCDA1D8-9625-294F-B3B7-6450887A439E}" type="pres">
      <dgm:prSet presAssocID="{C8A4CC19-7C0A-344A-A82D-6EBFB789FE90}" presName="sibTrans" presStyleLbl="sibTrans2D1" presStyleIdx="1" presStyleCnt="3"/>
      <dgm:spPr/>
    </dgm:pt>
    <dgm:pt modelId="{58347EA1-AE81-C942-9921-ED28DD538F84}" type="pres">
      <dgm:prSet presAssocID="{C8A4CC19-7C0A-344A-A82D-6EBFB789FE90}" presName="connectorText" presStyleLbl="sibTrans2D1" presStyleIdx="1" presStyleCnt="3"/>
      <dgm:spPr/>
    </dgm:pt>
    <dgm:pt modelId="{F993B786-33C7-AA45-9966-CDF619F1C18A}" type="pres">
      <dgm:prSet presAssocID="{98128047-4AD0-664A-B678-FFC1854439E5}" presName="node" presStyleLbl="node1" presStyleIdx="2" presStyleCnt="3">
        <dgm:presLayoutVars>
          <dgm:bulletEnabled val="1"/>
        </dgm:presLayoutVars>
      </dgm:prSet>
      <dgm:spPr/>
    </dgm:pt>
    <dgm:pt modelId="{1C851D3D-DDD3-5949-89C5-A4C5851C1A0E}" type="pres">
      <dgm:prSet presAssocID="{A43C382F-DFD7-894A-B62B-591A0BB0FA74}" presName="sibTrans" presStyleLbl="sibTrans2D1" presStyleIdx="2" presStyleCnt="3"/>
      <dgm:spPr/>
    </dgm:pt>
    <dgm:pt modelId="{D049F2E9-CADB-5E46-9CED-FE6DB22A354D}" type="pres">
      <dgm:prSet presAssocID="{A43C382F-DFD7-894A-B62B-591A0BB0FA74}" presName="connectorText" presStyleLbl="sibTrans2D1" presStyleIdx="2" presStyleCnt="3"/>
      <dgm:spPr/>
    </dgm:pt>
  </dgm:ptLst>
  <dgm:cxnLst>
    <dgm:cxn modelId="{EBF89008-D149-554E-B441-94F2F9DB19ED}" type="presOf" srcId="{F481A01F-43A2-1C4A-B24F-9893A1E5EFA7}" destId="{596A5829-1386-E742-9B25-389601A68D76}" srcOrd="0" destOrd="0" presId="urn:microsoft.com/office/officeart/2005/8/layout/cycle2"/>
    <dgm:cxn modelId="{4D928119-2C94-5D49-A6C0-2E000F811C7C}" type="presOf" srcId="{A43C382F-DFD7-894A-B62B-591A0BB0FA74}" destId="{D049F2E9-CADB-5E46-9CED-FE6DB22A354D}" srcOrd="1" destOrd="0" presId="urn:microsoft.com/office/officeart/2005/8/layout/cycle2"/>
    <dgm:cxn modelId="{A3737156-CD4A-2F47-81E4-62E86BB18E97}" type="presOf" srcId="{C8A4CC19-7C0A-344A-A82D-6EBFB789FE90}" destId="{58347EA1-AE81-C942-9921-ED28DD538F84}" srcOrd="1" destOrd="0" presId="urn:microsoft.com/office/officeart/2005/8/layout/cycle2"/>
    <dgm:cxn modelId="{144E335A-8B76-9A42-ADBF-C05833478AFE}" type="presOf" srcId="{B04F91C6-72F4-8F40-B5B0-A6E264BC7BE3}" destId="{5C53B3E7-BD20-3040-BB55-803937A143A6}" srcOrd="1" destOrd="0" presId="urn:microsoft.com/office/officeart/2005/8/layout/cycle2"/>
    <dgm:cxn modelId="{00E3FF5F-0624-1C41-ACAF-8FD7946D041B}" type="presOf" srcId="{A43C382F-DFD7-894A-B62B-591A0BB0FA74}" destId="{1C851D3D-DDD3-5949-89C5-A4C5851C1A0E}" srcOrd="0" destOrd="0" presId="urn:microsoft.com/office/officeart/2005/8/layout/cycle2"/>
    <dgm:cxn modelId="{0B2C4079-2009-854D-8C61-1E3F32C4837E}" srcId="{04AA5608-E36F-AE40-83BA-896A05A4441C}" destId="{98128047-4AD0-664A-B678-FFC1854439E5}" srcOrd="2" destOrd="0" parTransId="{B913F692-29B3-AB4B-8D85-F36616CC61E0}" sibTransId="{A43C382F-DFD7-894A-B62B-591A0BB0FA74}"/>
    <dgm:cxn modelId="{1BCC0C83-BF11-C140-90D0-1F3177AD0A42}" type="presOf" srcId="{C8A4CC19-7C0A-344A-A82D-6EBFB789FE90}" destId="{FFCDA1D8-9625-294F-B3B7-6450887A439E}" srcOrd="0" destOrd="0" presId="urn:microsoft.com/office/officeart/2005/8/layout/cycle2"/>
    <dgm:cxn modelId="{0F1BED86-EDA3-1B4B-B471-F8EE3BC7B9EB}" type="presOf" srcId="{213261C5-813E-F143-822E-15CF0E57DF5E}" destId="{275453B4-6BE7-B04B-AF13-9FCC074D6970}" srcOrd="0" destOrd="0" presId="urn:microsoft.com/office/officeart/2005/8/layout/cycle2"/>
    <dgm:cxn modelId="{6B2BE2A7-98AB-7D46-BCD9-1B7C002A237F}" srcId="{04AA5608-E36F-AE40-83BA-896A05A4441C}" destId="{F481A01F-43A2-1C4A-B24F-9893A1E5EFA7}" srcOrd="1" destOrd="0" parTransId="{6EA4C75A-91B6-D240-A2C0-3295F088138C}" sibTransId="{C8A4CC19-7C0A-344A-A82D-6EBFB789FE90}"/>
    <dgm:cxn modelId="{E5CDDFC8-B73C-7E48-AFD9-A1B7D775B7E8}" type="presOf" srcId="{98128047-4AD0-664A-B678-FFC1854439E5}" destId="{F993B786-33C7-AA45-9966-CDF619F1C18A}" srcOrd="0" destOrd="0" presId="urn:microsoft.com/office/officeart/2005/8/layout/cycle2"/>
    <dgm:cxn modelId="{14241BE7-AC96-114A-9E6B-3761BA79B451}" srcId="{04AA5608-E36F-AE40-83BA-896A05A4441C}" destId="{213261C5-813E-F143-822E-15CF0E57DF5E}" srcOrd="0" destOrd="0" parTransId="{DCFEB8FF-7ACA-C94D-BAA5-F4B1ABA4F374}" sibTransId="{B04F91C6-72F4-8F40-B5B0-A6E264BC7BE3}"/>
    <dgm:cxn modelId="{83CB6AEF-2734-DF4F-A0DB-F1AB0AE389DC}" type="presOf" srcId="{04AA5608-E36F-AE40-83BA-896A05A4441C}" destId="{85BECF36-C105-2347-A61B-A38A4F07E3F9}" srcOrd="0" destOrd="0" presId="urn:microsoft.com/office/officeart/2005/8/layout/cycle2"/>
    <dgm:cxn modelId="{5A8F4AF8-FDA2-7043-A4DE-D1DB4841B0DB}" type="presOf" srcId="{B04F91C6-72F4-8F40-B5B0-A6E264BC7BE3}" destId="{5EEBAEC0-F38B-3A4A-9B59-1DFFCB0E0244}" srcOrd="0" destOrd="0" presId="urn:microsoft.com/office/officeart/2005/8/layout/cycle2"/>
    <dgm:cxn modelId="{CC1F61CF-6D37-764C-93D3-A42CFB3FC483}" type="presParOf" srcId="{85BECF36-C105-2347-A61B-A38A4F07E3F9}" destId="{275453B4-6BE7-B04B-AF13-9FCC074D6970}" srcOrd="0" destOrd="0" presId="urn:microsoft.com/office/officeart/2005/8/layout/cycle2"/>
    <dgm:cxn modelId="{1BB3F1A1-7777-1243-A147-5F810DA158B4}" type="presParOf" srcId="{85BECF36-C105-2347-A61B-A38A4F07E3F9}" destId="{5EEBAEC0-F38B-3A4A-9B59-1DFFCB0E0244}" srcOrd="1" destOrd="0" presId="urn:microsoft.com/office/officeart/2005/8/layout/cycle2"/>
    <dgm:cxn modelId="{76DD1593-4445-BD4D-8D0A-1F6AAB0DEF39}" type="presParOf" srcId="{5EEBAEC0-F38B-3A4A-9B59-1DFFCB0E0244}" destId="{5C53B3E7-BD20-3040-BB55-803937A143A6}" srcOrd="0" destOrd="0" presId="urn:microsoft.com/office/officeart/2005/8/layout/cycle2"/>
    <dgm:cxn modelId="{A61544EA-C51E-8248-B0CF-B2FDAE056DD2}" type="presParOf" srcId="{85BECF36-C105-2347-A61B-A38A4F07E3F9}" destId="{596A5829-1386-E742-9B25-389601A68D76}" srcOrd="2" destOrd="0" presId="urn:microsoft.com/office/officeart/2005/8/layout/cycle2"/>
    <dgm:cxn modelId="{435D004E-48EC-7C45-8948-7DED76725F9F}" type="presParOf" srcId="{85BECF36-C105-2347-A61B-A38A4F07E3F9}" destId="{FFCDA1D8-9625-294F-B3B7-6450887A439E}" srcOrd="3" destOrd="0" presId="urn:microsoft.com/office/officeart/2005/8/layout/cycle2"/>
    <dgm:cxn modelId="{8302A8F5-27EF-5B49-AFB2-78BBD83EBE25}" type="presParOf" srcId="{FFCDA1D8-9625-294F-B3B7-6450887A439E}" destId="{58347EA1-AE81-C942-9921-ED28DD538F84}" srcOrd="0" destOrd="0" presId="urn:microsoft.com/office/officeart/2005/8/layout/cycle2"/>
    <dgm:cxn modelId="{4FCAC63B-5BD3-4841-9D63-A0367287CFCC}" type="presParOf" srcId="{85BECF36-C105-2347-A61B-A38A4F07E3F9}" destId="{F993B786-33C7-AA45-9966-CDF619F1C18A}" srcOrd="4" destOrd="0" presId="urn:microsoft.com/office/officeart/2005/8/layout/cycle2"/>
    <dgm:cxn modelId="{1F77C41F-63FB-D44D-8C11-55EA5EE976B6}" type="presParOf" srcId="{85BECF36-C105-2347-A61B-A38A4F07E3F9}" destId="{1C851D3D-DDD3-5949-89C5-A4C5851C1A0E}" srcOrd="5" destOrd="0" presId="urn:microsoft.com/office/officeart/2005/8/layout/cycle2"/>
    <dgm:cxn modelId="{BAD7B511-ABC9-A445-814B-A2CFA96B14EB}" type="presParOf" srcId="{1C851D3D-DDD3-5949-89C5-A4C5851C1A0E}" destId="{D049F2E9-CADB-5E46-9CED-FE6DB22A35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A5608-E36F-AE40-83BA-896A05A4441C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261C5-813E-F143-822E-15CF0E57DF5E}">
      <dgm:prSet phldrT="[Text]"/>
      <dgm:spPr/>
      <dgm:t>
        <a:bodyPr/>
        <a:lstStyle/>
        <a:p>
          <a:r>
            <a:rPr lang="es-ES_tradnl" noProof="0" dirty="0">
              <a:latin typeface="Arial" panose="020B0604020202020204" pitchFamily="34" charset="0"/>
              <a:cs typeface="Arial" panose="020B0604020202020204" pitchFamily="34" charset="0"/>
            </a:rPr>
            <a:t>Probar suposiciones</a:t>
          </a:r>
        </a:p>
      </dgm:t>
    </dgm:pt>
    <dgm:pt modelId="{DCFEB8FF-7ACA-C94D-BAA5-F4B1ABA4F374}" type="parTrans" cxnId="{14241BE7-AC96-114A-9E6B-3761BA79B451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4F91C6-72F4-8F40-B5B0-A6E264BC7BE3}" type="sibTrans" cxnId="{14241BE7-AC96-114A-9E6B-3761BA79B451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81A01F-43A2-1C4A-B24F-9893A1E5EFA7}">
      <dgm:prSet phldrT="[Text]"/>
      <dgm:spPr/>
      <dgm:t>
        <a:bodyPr/>
        <a:lstStyle/>
        <a:p>
          <a:r>
            <a:rPr lang="es-ES_tradnl" noProof="0" dirty="0">
              <a:latin typeface="Arial" panose="020B0604020202020204" pitchFamily="34" charset="0"/>
              <a:cs typeface="Arial" panose="020B0604020202020204" pitchFamily="34" charset="0"/>
            </a:rPr>
            <a:t>Ajustar datos</a:t>
          </a:r>
        </a:p>
      </dgm:t>
    </dgm:pt>
    <dgm:pt modelId="{6EA4C75A-91B6-D240-A2C0-3295F088138C}" type="parTrans" cxnId="{6B2BE2A7-98AB-7D46-BCD9-1B7C002A237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4CC19-7C0A-344A-A82D-6EBFB789FE90}" type="sibTrans" cxnId="{6B2BE2A7-98AB-7D46-BCD9-1B7C002A237F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128047-4AD0-664A-B678-FFC1854439E5}">
      <dgm:prSet phldrT="[Text]"/>
      <dgm:spPr/>
      <dgm:t>
        <a:bodyPr/>
        <a:lstStyle/>
        <a:p>
          <a:r>
            <a:rPr lang="es-ES_tradnl" noProof="0" dirty="0">
              <a:latin typeface="Arial" panose="020B0604020202020204" pitchFamily="34" charset="0"/>
              <a:cs typeface="Arial" panose="020B0604020202020204" pitchFamily="34" charset="0"/>
            </a:rPr>
            <a:t>Ejecutar modelo</a:t>
          </a:r>
        </a:p>
      </dgm:t>
    </dgm:pt>
    <dgm:pt modelId="{B913F692-29B3-AB4B-8D85-F36616CC61E0}" type="parTrans" cxnId="{0B2C4079-2009-854D-8C61-1E3F32C4837E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C382F-DFD7-894A-B62B-591A0BB0FA74}" type="sibTrans" cxnId="{0B2C4079-2009-854D-8C61-1E3F32C4837E}">
      <dgm:prSet/>
      <dgm:spPr/>
      <dgm:t>
        <a:bodyPr/>
        <a:lstStyle/>
        <a:p>
          <a:endParaRPr lang="es-ES_tradnl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BECF36-C105-2347-A61B-A38A4F07E3F9}" type="pres">
      <dgm:prSet presAssocID="{04AA5608-E36F-AE40-83BA-896A05A4441C}" presName="cycle" presStyleCnt="0">
        <dgm:presLayoutVars>
          <dgm:dir/>
          <dgm:resizeHandles val="exact"/>
        </dgm:presLayoutVars>
      </dgm:prSet>
      <dgm:spPr/>
    </dgm:pt>
    <dgm:pt modelId="{275453B4-6BE7-B04B-AF13-9FCC074D6970}" type="pres">
      <dgm:prSet presAssocID="{213261C5-813E-F143-822E-15CF0E57DF5E}" presName="node" presStyleLbl="node1" presStyleIdx="0" presStyleCnt="3">
        <dgm:presLayoutVars>
          <dgm:bulletEnabled val="1"/>
        </dgm:presLayoutVars>
      </dgm:prSet>
      <dgm:spPr/>
    </dgm:pt>
    <dgm:pt modelId="{5EEBAEC0-F38B-3A4A-9B59-1DFFCB0E0244}" type="pres">
      <dgm:prSet presAssocID="{B04F91C6-72F4-8F40-B5B0-A6E264BC7BE3}" presName="sibTrans" presStyleLbl="sibTrans2D1" presStyleIdx="0" presStyleCnt="3"/>
      <dgm:spPr/>
    </dgm:pt>
    <dgm:pt modelId="{5C53B3E7-BD20-3040-BB55-803937A143A6}" type="pres">
      <dgm:prSet presAssocID="{B04F91C6-72F4-8F40-B5B0-A6E264BC7BE3}" presName="connectorText" presStyleLbl="sibTrans2D1" presStyleIdx="0" presStyleCnt="3"/>
      <dgm:spPr/>
    </dgm:pt>
    <dgm:pt modelId="{596A5829-1386-E742-9B25-389601A68D76}" type="pres">
      <dgm:prSet presAssocID="{F481A01F-43A2-1C4A-B24F-9893A1E5EFA7}" presName="node" presStyleLbl="node1" presStyleIdx="1" presStyleCnt="3">
        <dgm:presLayoutVars>
          <dgm:bulletEnabled val="1"/>
        </dgm:presLayoutVars>
      </dgm:prSet>
      <dgm:spPr/>
    </dgm:pt>
    <dgm:pt modelId="{FFCDA1D8-9625-294F-B3B7-6450887A439E}" type="pres">
      <dgm:prSet presAssocID="{C8A4CC19-7C0A-344A-A82D-6EBFB789FE90}" presName="sibTrans" presStyleLbl="sibTrans2D1" presStyleIdx="1" presStyleCnt="3"/>
      <dgm:spPr/>
    </dgm:pt>
    <dgm:pt modelId="{58347EA1-AE81-C942-9921-ED28DD538F84}" type="pres">
      <dgm:prSet presAssocID="{C8A4CC19-7C0A-344A-A82D-6EBFB789FE90}" presName="connectorText" presStyleLbl="sibTrans2D1" presStyleIdx="1" presStyleCnt="3"/>
      <dgm:spPr/>
    </dgm:pt>
    <dgm:pt modelId="{F993B786-33C7-AA45-9966-CDF619F1C18A}" type="pres">
      <dgm:prSet presAssocID="{98128047-4AD0-664A-B678-FFC1854439E5}" presName="node" presStyleLbl="node1" presStyleIdx="2" presStyleCnt="3">
        <dgm:presLayoutVars>
          <dgm:bulletEnabled val="1"/>
        </dgm:presLayoutVars>
      </dgm:prSet>
      <dgm:spPr/>
    </dgm:pt>
    <dgm:pt modelId="{1C851D3D-DDD3-5949-89C5-A4C5851C1A0E}" type="pres">
      <dgm:prSet presAssocID="{A43C382F-DFD7-894A-B62B-591A0BB0FA74}" presName="sibTrans" presStyleLbl="sibTrans2D1" presStyleIdx="2" presStyleCnt="3"/>
      <dgm:spPr/>
    </dgm:pt>
    <dgm:pt modelId="{D049F2E9-CADB-5E46-9CED-FE6DB22A354D}" type="pres">
      <dgm:prSet presAssocID="{A43C382F-DFD7-894A-B62B-591A0BB0FA74}" presName="connectorText" presStyleLbl="sibTrans2D1" presStyleIdx="2" presStyleCnt="3"/>
      <dgm:spPr/>
    </dgm:pt>
  </dgm:ptLst>
  <dgm:cxnLst>
    <dgm:cxn modelId="{EBF89008-D149-554E-B441-94F2F9DB19ED}" type="presOf" srcId="{F481A01F-43A2-1C4A-B24F-9893A1E5EFA7}" destId="{596A5829-1386-E742-9B25-389601A68D76}" srcOrd="0" destOrd="0" presId="urn:microsoft.com/office/officeart/2005/8/layout/cycle2"/>
    <dgm:cxn modelId="{4D928119-2C94-5D49-A6C0-2E000F811C7C}" type="presOf" srcId="{A43C382F-DFD7-894A-B62B-591A0BB0FA74}" destId="{D049F2E9-CADB-5E46-9CED-FE6DB22A354D}" srcOrd="1" destOrd="0" presId="urn:microsoft.com/office/officeart/2005/8/layout/cycle2"/>
    <dgm:cxn modelId="{A3737156-CD4A-2F47-81E4-62E86BB18E97}" type="presOf" srcId="{C8A4CC19-7C0A-344A-A82D-6EBFB789FE90}" destId="{58347EA1-AE81-C942-9921-ED28DD538F84}" srcOrd="1" destOrd="0" presId="urn:microsoft.com/office/officeart/2005/8/layout/cycle2"/>
    <dgm:cxn modelId="{144E335A-8B76-9A42-ADBF-C05833478AFE}" type="presOf" srcId="{B04F91C6-72F4-8F40-B5B0-A6E264BC7BE3}" destId="{5C53B3E7-BD20-3040-BB55-803937A143A6}" srcOrd="1" destOrd="0" presId="urn:microsoft.com/office/officeart/2005/8/layout/cycle2"/>
    <dgm:cxn modelId="{00E3FF5F-0624-1C41-ACAF-8FD7946D041B}" type="presOf" srcId="{A43C382F-DFD7-894A-B62B-591A0BB0FA74}" destId="{1C851D3D-DDD3-5949-89C5-A4C5851C1A0E}" srcOrd="0" destOrd="0" presId="urn:microsoft.com/office/officeart/2005/8/layout/cycle2"/>
    <dgm:cxn modelId="{0B2C4079-2009-854D-8C61-1E3F32C4837E}" srcId="{04AA5608-E36F-AE40-83BA-896A05A4441C}" destId="{98128047-4AD0-664A-B678-FFC1854439E5}" srcOrd="2" destOrd="0" parTransId="{B913F692-29B3-AB4B-8D85-F36616CC61E0}" sibTransId="{A43C382F-DFD7-894A-B62B-591A0BB0FA74}"/>
    <dgm:cxn modelId="{1BCC0C83-BF11-C140-90D0-1F3177AD0A42}" type="presOf" srcId="{C8A4CC19-7C0A-344A-A82D-6EBFB789FE90}" destId="{FFCDA1D8-9625-294F-B3B7-6450887A439E}" srcOrd="0" destOrd="0" presId="urn:microsoft.com/office/officeart/2005/8/layout/cycle2"/>
    <dgm:cxn modelId="{0F1BED86-EDA3-1B4B-B471-F8EE3BC7B9EB}" type="presOf" srcId="{213261C5-813E-F143-822E-15CF0E57DF5E}" destId="{275453B4-6BE7-B04B-AF13-9FCC074D6970}" srcOrd="0" destOrd="0" presId="urn:microsoft.com/office/officeart/2005/8/layout/cycle2"/>
    <dgm:cxn modelId="{6B2BE2A7-98AB-7D46-BCD9-1B7C002A237F}" srcId="{04AA5608-E36F-AE40-83BA-896A05A4441C}" destId="{F481A01F-43A2-1C4A-B24F-9893A1E5EFA7}" srcOrd="1" destOrd="0" parTransId="{6EA4C75A-91B6-D240-A2C0-3295F088138C}" sibTransId="{C8A4CC19-7C0A-344A-A82D-6EBFB789FE90}"/>
    <dgm:cxn modelId="{E5CDDFC8-B73C-7E48-AFD9-A1B7D775B7E8}" type="presOf" srcId="{98128047-4AD0-664A-B678-FFC1854439E5}" destId="{F993B786-33C7-AA45-9966-CDF619F1C18A}" srcOrd="0" destOrd="0" presId="urn:microsoft.com/office/officeart/2005/8/layout/cycle2"/>
    <dgm:cxn modelId="{14241BE7-AC96-114A-9E6B-3761BA79B451}" srcId="{04AA5608-E36F-AE40-83BA-896A05A4441C}" destId="{213261C5-813E-F143-822E-15CF0E57DF5E}" srcOrd="0" destOrd="0" parTransId="{DCFEB8FF-7ACA-C94D-BAA5-F4B1ABA4F374}" sibTransId="{B04F91C6-72F4-8F40-B5B0-A6E264BC7BE3}"/>
    <dgm:cxn modelId="{83CB6AEF-2734-DF4F-A0DB-F1AB0AE389DC}" type="presOf" srcId="{04AA5608-E36F-AE40-83BA-896A05A4441C}" destId="{85BECF36-C105-2347-A61B-A38A4F07E3F9}" srcOrd="0" destOrd="0" presId="urn:microsoft.com/office/officeart/2005/8/layout/cycle2"/>
    <dgm:cxn modelId="{5A8F4AF8-FDA2-7043-A4DE-D1DB4841B0DB}" type="presOf" srcId="{B04F91C6-72F4-8F40-B5B0-A6E264BC7BE3}" destId="{5EEBAEC0-F38B-3A4A-9B59-1DFFCB0E0244}" srcOrd="0" destOrd="0" presId="urn:microsoft.com/office/officeart/2005/8/layout/cycle2"/>
    <dgm:cxn modelId="{CC1F61CF-6D37-764C-93D3-A42CFB3FC483}" type="presParOf" srcId="{85BECF36-C105-2347-A61B-A38A4F07E3F9}" destId="{275453B4-6BE7-B04B-AF13-9FCC074D6970}" srcOrd="0" destOrd="0" presId="urn:microsoft.com/office/officeart/2005/8/layout/cycle2"/>
    <dgm:cxn modelId="{1BB3F1A1-7777-1243-A147-5F810DA158B4}" type="presParOf" srcId="{85BECF36-C105-2347-A61B-A38A4F07E3F9}" destId="{5EEBAEC0-F38B-3A4A-9B59-1DFFCB0E0244}" srcOrd="1" destOrd="0" presId="urn:microsoft.com/office/officeart/2005/8/layout/cycle2"/>
    <dgm:cxn modelId="{76DD1593-4445-BD4D-8D0A-1F6AAB0DEF39}" type="presParOf" srcId="{5EEBAEC0-F38B-3A4A-9B59-1DFFCB0E0244}" destId="{5C53B3E7-BD20-3040-BB55-803937A143A6}" srcOrd="0" destOrd="0" presId="urn:microsoft.com/office/officeart/2005/8/layout/cycle2"/>
    <dgm:cxn modelId="{A61544EA-C51E-8248-B0CF-B2FDAE056DD2}" type="presParOf" srcId="{85BECF36-C105-2347-A61B-A38A4F07E3F9}" destId="{596A5829-1386-E742-9B25-389601A68D76}" srcOrd="2" destOrd="0" presId="urn:microsoft.com/office/officeart/2005/8/layout/cycle2"/>
    <dgm:cxn modelId="{435D004E-48EC-7C45-8948-7DED76725F9F}" type="presParOf" srcId="{85BECF36-C105-2347-A61B-A38A4F07E3F9}" destId="{FFCDA1D8-9625-294F-B3B7-6450887A439E}" srcOrd="3" destOrd="0" presId="urn:microsoft.com/office/officeart/2005/8/layout/cycle2"/>
    <dgm:cxn modelId="{8302A8F5-27EF-5B49-AFB2-78BBD83EBE25}" type="presParOf" srcId="{FFCDA1D8-9625-294F-B3B7-6450887A439E}" destId="{58347EA1-AE81-C942-9921-ED28DD538F84}" srcOrd="0" destOrd="0" presId="urn:microsoft.com/office/officeart/2005/8/layout/cycle2"/>
    <dgm:cxn modelId="{4FCAC63B-5BD3-4841-9D63-A0367287CFCC}" type="presParOf" srcId="{85BECF36-C105-2347-A61B-A38A4F07E3F9}" destId="{F993B786-33C7-AA45-9966-CDF619F1C18A}" srcOrd="4" destOrd="0" presId="urn:microsoft.com/office/officeart/2005/8/layout/cycle2"/>
    <dgm:cxn modelId="{1F77C41F-63FB-D44D-8C11-55EA5EE976B6}" type="presParOf" srcId="{85BECF36-C105-2347-A61B-A38A4F07E3F9}" destId="{1C851D3D-DDD3-5949-89C5-A4C5851C1A0E}" srcOrd="5" destOrd="0" presId="urn:microsoft.com/office/officeart/2005/8/layout/cycle2"/>
    <dgm:cxn modelId="{BAD7B511-ABC9-A445-814B-A2CFA96B14EB}" type="presParOf" srcId="{1C851D3D-DDD3-5949-89C5-A4C5851C1A0E}" destId="{D049F2E9-CADB-5E46-9CED-FE6DB22A35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53B4-6BE7-B04B-AF13-9FCC074D6970}">
      <dsp:nvSpPr>
        <dsp:cNvPr id="0" name=""/>
        <dsp:cNvSpPr/>
      </dsp:nvSpPr>
      <dsp:spPr>
        <a:xfrm>
          <a:off x="3245554" y="908"/>
          <a:ext cx="2645517" cy="264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Test model assumptions</a:t>
          </a:r>
        </a:p>
      </dsp:txBody>
      <dsp:txXfrm>
        <a:off x="3632981" y="388335"/>
        <a:ext cx="1870663" cy="1870663"/>
      </dsp:txXfrm>
    </dsp:sp>
    <dsp:sp modelId="{5EEBAEC0-F38B-3A4A-9B59-1DFFCB0E0244}">
      <dsp:nvSpPr>
        <dsp:cNvPr id="0" name=""/>
        <dsp:cNvSpPr/>
      </dsp:nvSpPr>
      <dsp:spPr>
        <a:xfrm rot="3600000">
          <a:off x="5199745" y="2581821"/>
          <a:ext cx="705420" cy="892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2652" y="2668756"/>
        <a:ext cx="493794" cy="535718"/>
      </dsp:txXfrm>
    </dsp:sp>
    <dsp:sp modelId="{596A5829-1386-E742-9B25-389601A68D76}">
      <dsp:nvSpPr>
        <dsp:cNvPr id="0" name=""/>
        <dsp:cNvSpPr/>
      </dsp:nvSpPr>
      <dsp:spPr>
        <a:xfrm>
          <a:off x="5233804" y="3444658"/>
          <a:ext cx="2645517" cy="264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Adjust data</a:t>
          </a:r>
        </a:p>
      </dsp:txBody>
      <dsp:txXfrm>
        <a:off x="5621231" y="3832085"/>
        <a:ext cx="1870663" cy="1870663"/>
      </dsp:txXfrm>
    </dsp:sp>
    <dsp:sp modelId="{FFCDA1D8-9625-294F-B3B7-6450887A439E}">
      <dsp:nvSpPr>
        <dsp:cNvPr id="0" name=""/>
        <dsp:cNvSpPr/>
      </dsp:nvSpPr>
      <dsp:spPr>
        <a:xfrm rot="10800000">
          <a:off x="4235567" y="4320985"/>
          <a:ext cx="705420" cy="892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447193" y="4499557"/>
        <a:ext cx="493794" cy="535718"/>
      </dsp:txXfrm>
    </dsp:sp>
    <dsp:sp modelId="{F993B786-33C7-AA45-9966-CDF619F1C18A}">
      <dsp:nvSpPr>
        <dsp:cNvPr id="0" name=""/>
        <dsp:cNvSpPr/>
      </dsp:nvSpPr>
      <dsp:spPr>
        <a:xfrm>
          <a:off x="1257304" y="3444658"/>
          <a:ext cx="2645517" cy="264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Run model</a:t>
          </a:r>
        </a:p>
      </dsp:txBody>
      <dsp:txXfrm>
        <a:off x="1644731" y="3832085"/>
        <a:ext cx="1870663" cy="1870663"/>
      </dsp:txXfrm>
    </dsp:sp>
    <dsp:sp modelId="{1C851D3D-DDD3-5949-89C5-A4C5851C1A0E}">
      <dsp:nvSpPr>
        <dsp:cNvPr id="0" name=""/>
        <dsp:cNvSpPr/>
      </dsp:nvSpPr>
      <dsp:spPr>
        <a:xfrm rot="18000000">
          <a:off x="3211495" y="2616400"/>
          <a:ext cx="705420" cy="892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4402" y="2886609"/>
        <a:ext cx="493794" cy="53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453B4-6BE7-B04B-AF13-9FCC074D6970}">
      <dsp:nvSpPr>
        <dsp:cNvPr id="0" name=""/>
        <dsp:cNvSpPr/>
      </dsp:nvSpPr>
      <dsp:spPr>
        <a:xfrm>
          <a:off x="3248173" y="909"/>
          <a:ext cx="2647652" cy="2647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Probar suposiciones</a:t>
          </a:r>
        </a:p>
      </dsp:txBody>
      <dsp:txXfrm>
        <a:off x="3635913" y="388649"/>
        <a:ext cx="1872172" cy="1872172"/>
      </dsp:txXfrm>
    </dsp:sp>
    <dsp:sp modelId="{5EEBAEC0-F38B-3A4A-9B59-1DFFCB0E0244}">
      <dsp:nvSpPr>
        <dsp:cNvPr id="0" name=""/>
        <dsp:cNvSpPr/>
      </dsp:nvSpPr>
      <dsp:spPr>
        <a:xfrm rot="3600000">
          <a:off x="5203941" y="2583904"/>
          <a:ext cx="705990" cy="893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19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6890" y="2670909"/>
        <a:ext cx="494193" cy="536150"/>
      </dsp:txXfrm>
    </dsp:sp>
    <dsp:sp modelId="{596A5829-1386-E742-9B25-389601A68D76}">
      <dsp:nvSpPr>
        <dsp:cNvPr id="0" name=""/>
        <dsp:cNvSpPr/>
      </dsp:nvSpPr>
      <dsp:spPr>
        <a:xfrm>
          <a:off x="5238028" y="3447438"/>
          <a:ext cx="2647652" cy="2647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Ajustar datos</a:t>
          </a:r>
        </a:p>
      </dsp:txBody>
      <dsp:txXfrm>
        <a:off x="5625768" y="3835178"/>
        <a:ext cx="1872172" cy="1872172"/>
      </dsp:txXfrm>
    </dsp:sp>
    <dsp:sp modelId="{FFCDA1D8-9625-294F-B3B7-6450887A439E}">
      <dsp:nvSpPr>
        <dsp:cNvPr id="0" name=""/>
        <dsp:cNvSpPr/>
      </dsp:nvSpPr>
      <dsp:spPr>
        <a:xfrm rot="10800000">
          <a:off x="4238985" y="4324473"/>
          <a:ext cx="705990" cy="893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19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450782" y="4503189"/>
        <a:ext cx="494193" cy="536150"/>
      </dsp:txXfrm>
    </dsp:sp>
    <dsp:sp modelId="{F993B786-33C7-AA45-9966-CDF619F1C18A}">
      <dsp:nvSpPr>
        <dsp:cNvPr id="0" name=""/>
        <dsp:cNvSpPr/>
      </dsp:nvSpPr>
      <dsp:spPr>
        <a:xfrm>
          <a:off x="1258319" y="3447438"/>
          <a:ext cx="2647652" cy="2647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Ejecutar modelo</a:t>
          </a:r>
        </a:p>
      </dsp:txBody>
      <dsp:txXfrm>
        <a:off x="1646059" y="3835178"/>
        <a:ext cx="1872172" cy="1872172"/>
      </dsp:txXfrm>
    </dsp:sp>
    <dsp:sp modelId="{1C851D3D-DDD3-5949-89C5-A4C5851C1A0E}">
      <dsp:nvSpPr>
        <dsp:cNvPr id="0" name=""/>
        <dsp:cNvSpPr/>
      </dsp:nvSpPr>
      <dsp:spPr>
        <a:xfrm rot="18000000">
          <a:off x="3214087" y="2618512"/>
          <a:ext cx="705990" cy="893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19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7036" y="2888939"/>
        <a:ext cx="494193" cy="53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A2A2-5BAA-EF47-A0A7-15190CA0455E}" type="datetimeFigureOut">
              <a:rPr lang="en-US" smtClean="0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1978-E79B-BD4B-8C77-8EE7DEC61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316FAE-62AE-344D-8053-C630847DF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517132"/>
              </p:ext>
            </p:extLst>
          </p:nvPr>
        </p:nvGraphicFramePr>
        <p:xfrm>
          <a:off x="3687" y="383458"/>
          <a:ext cx="9136626" cy="6091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35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316FAE-62AE-344D-8053-C630847DF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136437"/>
              </p:ext>
            </p:extLst>
          </p:nvPr>
        </p:nvGraphicFramePr>
        <p:xfrm>
          <a:off x="0" y="381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10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Lee</dc:creator>
  <cp:lastModifiedBy>Lindsay Lee</cp:lastModifiedBy>
  <cp:revision>2</cp:revision>
  <dcterms:created xsi:type="dcterms:W3CDTF">2020-02-29T10:57:17Z</dcterms:created>
  <dcterms:modified xsi:type="dcterms:W3CDTF">2020-02-29T11:03:09Z</dcterms:modified>
</cp:coreProperties>
</file>