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48" autoAdjust="0"/>
    <p:restoredTop sz="94660"/>
  </p:normalViewPr>
  <p:slideViewPr>
    <p:cSldViewPr snapToGrid="0">
      <p:cViewPr>
        <p:scale>
          <a:sx n="50" d="100"/>
          <a:sy n="50" d="100"/>
        </p:scale>
        <p:origin x="1905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D9A-28A2-4B84-8702-E99EE8C4792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F9EA-B0CE-475D-B2EA-D1FDBF0F3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3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D9A-28A2-4B84-8702-E99EE8C4792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F9EA-B0CE-475D-B2EA-D1FDBF0F3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D9A-28A2-4B84-8702-E99EE8C4792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F9EA-B0CE-475D-B2EA-D1FDBF0F3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D9A-28A2-4B84-8702-E99EE8C4792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F9EA-B0CE-475D-B2EA-D1FDBF0F3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9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D9A-28A2-4B84-8702-E99EE8C4792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F9EA-B0CE-475D-B2EA-D1FDBF0F3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D9A-28A2-4B84-8702-E99EE8C4792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F9EA-B0CE-475D-B2EA-D1FDBF0F3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D9A-28A2-4B84-8702-E99EE8C4792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F9EA-B0CE-475D-B2EA-D1FDBF0F3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3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D9A-28A2-4B84-8702-E99EE8C4792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F9EA-B0CE-475D-B2EA-D1FDBF0F3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D9A-28A2-4B84-8702-E99EE8C4792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F9EA-B0CE-475D-B2EA-D1FDBF0F3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D9A-28A2-4B84-8702-E99EE8C4792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F9EA-B0CE-475D-B2EA-D1FDBF0F3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16D9A-28A2-4B84-8702-E99EE8C4792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1F9EA-B0CE-475D-B2EA-D1FDBF0F3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01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6D9A-28A2-4B84-8702-E99EE8C47920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1F9EA-B0CE-475D-B2EA-D1FDBF0F3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6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DC8E59-AA61-4B95-9209-F7EB0BCBEBC6}"/>
              </a:ext>
            </a:extLst>
          </p:cNvPr>
          <p:cNvSpPr/>
          <p:nvPr/>
        </p:nvSpPr>
        <p:spPr>
          <a:xfrm>
            <a:off x="261938" y="2024265"/>
            <a:ext cx="2952750" cy="6211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ABV input</a:t>
            </a:r>
          </a:p>
          <a:p>
            <a:pPr algn="ctr"/>
            <a:r>
              <a:rPr lang="en-US" dirty="0"/>
              <a:t>Ingredient</a:t>
            </a:r>
          </a:p>
          <a:p>
            <a:pPr algn="ctr"/>
            <a:r>
              <a:rPr lang="en-US" dirty="0"/>
              <a:t>Liquor measurement</a:t>
            </a:r>
          </a:p>
          <a:p>
            <a:pPr algn="ctr"/>
            <a:r>
              <a:rPr lang="en-US" dirty="0"/>
              <a:t>Drink name</a:t>
            </a:r>
          </a:p>
          <a:p>
            <a:pPr algn="ctr"/>
            <a:endParaRPr lang="en-US" dirty="0"/>
          </a:p>
          <a:p>
            <a:pPr algn="ctr"/>
            <a:r>
              <a:rPr lang="en-US" u="sng" dirty="0"/>
              <a:t>BAC Calculator</a:t>
            </a:r>
          </a:p>
          <a:p>
            <a:pPr algn="ctr"/>
            <a:r>
              <a:rPr lang="en-US" dirty="0"/>
              <a:t>Gender?</a:t>
            </a:r>
          </a:p>
          <a:p>
            <a:pPr algn="ctr"/>
            <a:r>
              <a:rPr lang="en-US" dirty="0"/>
              <a:t>Weight</a:t>
            </a:r>
          </a:p>
          <a:p>
            <a:pPr algn="ctr"/>
            <a:r>
              <a:rPr lang="en-US" dirty="0"/>
              <a:t>Hours drinking</a:t>
            </a:r>
          </a:p>
          <a:p>
            <a:pPr algn="ctr"/>
            <a:endParaRPr lang="en-US" dirty="0"/>
          </a:p>
          <a:p>
            <a:pPr algn="ctr"/>
            <a:r>
              <a:rPr lang="en-US" u="sng" dirty="0"/>
              <a:t>Address</a:t>
            </a:r>
          </a:p>
          <a:p>
            <a:pPr algn="ctr"/>
            <a:r>
              <a:rPr lang="en-US" dirty="0"/>
              <a:t>Zip?</a:t>
            </a:r>
          </a:p>
          <a:p>
            <a:pPr algn="ctr"/>
            <a:r>
              <a:rPr lang="en-US" dirty="0"/>
              <a:t>Address?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B14CD7-0472-4430-9269-81E77EECB5C3}"/>
              </a:ext>
            </a:extLst>
          </p:cNvPr>
          <p:cNvSpPr/>
          <p:nvPr/>
        </p:nvSpPr>
        <p:spPr>
          <a:xfrm>
            <a:off x="5614986" y="2051510"/>
            <a:ext cx="2824164" cy="6330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Output</a:t>
            </a:r>
          </a:p>
          <a:p>
            <a:pPr algn="ctr"/>
            <a:r>
              <a:rPr lang="en-US" dirty="0"/>
              <a:t>Image of drink</a:t>
            </a:r>
          </a:p>
          <a:p>
            <a:pPr algn="ctr"/>
            <a:r>
              <a:rPr lang="en-US" dirty="0"/>
              <a:t>ABV for inputted drink</a:t>
            </a:r>
          </a:p>
          <a:p>
            <a:pPr algn="ctr"/>
            <a:r>
              <a:rPr lang="en-US" dirty="0"/>
              <a:t>BAC comment (if BAC is over then bus stops, if under then ABC,</a:t>
            </a:r>
          </a:p>
          <a:p>
            <a:pPr algn="ctr"/>
            <a:r>
              <a:rPr lang="en-US" dirty="0"/>
              <a:t>Advice based on what </a:t>
            </a:r>
            <a:r>
              <a:rPr lang="en-US" dirty="0" err="1"/>
              <a:t>youre</a:t>
            </a:r>
            <a:r>
              <a:rPr lang="en-US" dirty="0"/>
              <a:t> feeling, gif)</a:t>
            </a:r>
          </a:p>
          <a:p>
            <a:pPr algn="ctr"/>
            <a:endParaRPr lang="en-US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A6D478-624C-4DCB-BF64-7F8942BAB420}"/>
              </a:ext>
            </a:extLst>
          </p:cNvPr>
          <p:cNvSpPr/>
          <p:nvPr/>
        </p:nvSpPr>
        <p:spPr>
          <a:xfrm>
            <a:off x="71857" y="298585"/>
            <a:ext cx="12066448" cy="38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Disclaimer?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153B3B-5A88-468A-B516-F3CB0E86DA36}"/>
              </a:ext>
            </a:extLst>
          </p:cNvPr>
          <p:cNvSpPr/>
          <p:nvPr/>
        </p:nvSpPr>
        <p:spPr>
          <a:xfrm>
            <a:off x="125552" y="8623715"/>
            <a:ext cx="12066448" cy="38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Disclaimer?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2C57CC-C2AD-4648-A8C3-8A24EF4646B2}"/>
              </a:ext>
            </a:extLst>
          </p:cNvPr>
          <p:cNvSpPr/>
          <p:nvPr/>
        </p:nvSpPr>
        <p:spPr>
          <a:xfrm>
            <a:off x="8591549" y="2024265"/>
            <a:ext cx="3438525" cy="6380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Map</a:t>
            </a:r>
          </a:p>
          <a:p>
            <a:pPr algn="ctr"/>
            <a:r>
              <a:rPr lang="en-US" dirty="0"/>
              <a:t>Bus stops</a:t>
            </a:r>
          </a:p>
          <a:p>
            <a:pPr algn="ctr"/>
            <a:r>
              <a:rPr lang="en-US" dirty="0"/>
              <a:t>Other?</a:t>
            </a:r>
          </a:p>
          <a:p>
            <a:pPr algn="ctr"/>
            <a:endParaRPr lang="en-US" u="s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EA3451-C1C7-46BF-B1AC-7B0777F3D788}"/>
              </a:ext>
            </a:extLst>
          </p:cNvPr>
          <p:cNvSpPr/>
          <p:nvPr/>
        </p:nvSpPr>
        <p:spPr>
          <a:xfrm>
            <a:off x="62776" y="738758"/>
            <a:ext cx="12066448" cy="1126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u="sng" dirty="0"/>
              <a:t>Go Home, You’re </a:t>
            </a:r>
            <a:r>
              <a:rPr lang="en-US" sz="4000" u="sng" dirty="0" err="1"/>
              <a:t>drUnK</a:t>
            </a:r>
            <a:r>
              <a:rPr lang="en-US" sz="4000" u="sng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1E981D-7698-4956-B324-68E7CF1F757C}"/>
              </a:ext>
            </a:extLst>
          </p:cNvPr>
          <p:cNvSpPr/>
          <p:nvPr/>
        </p:nvSpPr>
        <p:spPr>
          <a:xfrm>
            <a:off x="3286124" y="5572125"/>
            <a:ext cx="2171701" cy="2574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Pie Chart</a:t>
            </a:r>
          </a:p>
          <a:p>
            <a:pPr algn="ctr"/>
            <a:r>
              <a:rPr lang="en-US" dirty="0"/>
              <a:t>% of dataset drinks all types of liquor</a:t>
            </a:r>
          </a:p>
          <a:p>
            <a:pPr algn="ctr"/>
            <a:r>
              <a:rPr lang="en-US" dirty="0"/>
              <a:t>(when you input a drink with a specific liquor, the pie piece lights up/blows out)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8FE8A7-42C9-4762-9A04-AE87F4060DAD}"/>
              </a:ext>
            </a:extLst>
          </p:cNvPr>
          <p:cNvSpPr/>
          <p:nvPr/>
        </p:nvSpPr>
        <p:spPr>
          <a:xfrm>
            <a:off x="3371849" y="2262767"/>
            <a:ext cx="2085976" cy="144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ABV #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547711-5ACD-46CA-947A-51EBA4C0EEDE}"/>
              </a:ext>
            </a:extLst>
          </p:cNvPr>
          <p:cNvSpPr/>
          <p:nvPr/>
        </p:nvSpPr>
        <p:spPr>
          <a:xfrm>
            <a:off x="3371849" y="3868522"/>
            <a:ext cx="2085976" cy="1446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BAC</a:t>
            </a:r>
          </a:p>
        </p:txBody>
      </p:sp>
    </p:spTree>
    <p:extLst>
      <p:ext uri="{BB962C8B-B14F-4D97-AF65-F5344CB8AC3E}">
        <p14:creationId xmlns:p14="http://schemas.microsoft.com/office/powerpoint/2010/main" val="410060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100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Revels</dc:creator>
  <cp:lastModifiedBy>Elizabeth Revels</cp:lastModifiedBy>
  <cp:revision>4</cp:revision>
  <dcterms:created xsi:type="dcterms:W3CDTF">2021-03-27T14:27:32Z</dcterms:created>
  <dcterms:modified xsi:type="dcterms:W3CDTF">2021-03-27T15:02:32Z</dcterms:modified>
</cp:coreProperties>
</file>