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58"/>
  </p:normalViewPr>
  <p:slideViewPr>
    <p:cSldViewPr snapToGrid="0">
      <p:cViewPr>
        <p:scale>
          <a:sx n="189" d="100"/>
          <a:sy n="189" d="100"/>
        </p:scale>
        <p:origin x="-2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4408-8720-61FB-DC9C-D0A6E9F61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2FCD1-B857-D45A-62B2-C0B22A8B3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23BB8-F0B5-7B56-4F08-82C07511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C7A6-8F0A-B20B-3F8D-F5FCDC87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B161-A159-036C-CF79-89846B5D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1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AF14-E078-8CF2-33A5-B69F16B2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D94BB-EE2D-8546-0183-229F611E2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E110-59BA-5FAC-D445-AE92BF41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CDD39-DC4A-14C3-41D3-4A4E3126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ADF1-CD0F-B333-4BB4-E6FAE691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D889F-F985-EBFD-5B73-21EE00E96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7B05E-84CE-DAB8-8E0D-917F2551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77591-7D29-180A-ADFA-050939F4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680F4-B5F6-FADB-0D0F-E3F4EF20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89428-E131-8C75-1ABF-0204D51D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E63E-1309-8AAB-A49C-84E58A9B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CA37-56AB-46EB-9A54-B3F663EAD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669B-F1E8-D808-8B78-F3A38AB6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3EEE8-4F5A-72F9-35EE-EBF7D2DA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3008-7280-44BA-888A-736CC20F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452D-761A-9CCB-D0D7-15D333AA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6F9AE-3F20-825D-B0FE-C369911F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6A3D-50F7-C5AD-B50C-BDDAB224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AE65-64A1-E61B-9B48-8DA42811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350A2-8B5F-9032-4F2B-BDD98D8C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ED71-F978-EE72-5048-684CE6E1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E955-FD56-638C-DEBB-2D5A48857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EEB7F-E1CF-2D2C-7859-439FB74B3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34AE9-4A6B-20DD-0EB7-6DC8FE4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B9837-C3B8-E176-580E-01158A35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ACD59-4FA5-77EB-482D-6A79FE6C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0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238F-D7D7-9E4E-4EEE-782FDEE7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DDF6-A311-C673-7A9E-CB63E8232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1D97A-5247-0EFE-131D-4D029731C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C0ACF-CEAE-F4AD-768F-D0F67142D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5A392-BFE3-935F-25FE-86FB8B0D7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0BF89-98E5-773E-04F7-A6857E07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49F4B-4398-E99B-B382-9F267035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09AD5-A56A-D8DE-0993-BE239F11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9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0408-C8C6-BD96-38E6-1BCCFF98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040F5-DC0E-CB0D-697E-00161F8D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EEB8A-C801-AD6B-7E84-4BEE332F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9250A-BA6A-64EB-145D-A2E2E7D1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A5392-5C46-A09C-0B09-B8145CBF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3F8D5-1F9B-32B4-EF66-C922C6ED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FC62E-BB52-CA70-B388-E0F6F1A2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3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A684-AD7F-6D32-E212-110E09A5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5186-9DF4-FC39-6FEA-A1493320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00CD3-205E-D8D9-CE90-69D29C7A2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60DA2-0907-9631-E343-1D90DFBF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A7043-31F8-0A3E-BE9E-BA51563C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73B4F-A612-F069-0DA4-65CFE6C5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C517-A9A0-340D-DE37-C17FCE9F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787CF-DCBA-2DB1-6AEE-26EE52751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225E4-AA8F-BA30-3E9B-676AC7BBB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D1A0-E582-0079-A2FD-7F3FB219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AE554-3780-BB46-757B-B9236E7D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AC90F-CED7-F19D-8D85-4898530B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61E9D-65E3-168D-A430-94EF07F6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E3ED-95A8-60FF-583F-303D8744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6D464-7075-1896-0193-51A93C2C9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B1EC86-778E-A645-80EF-7CF8E44F088B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F749A-F513-7667-21E9-02FB46B42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A029-D5E8-B437-725E-F700C456A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34C40-F2C0-B94B-8D3E-C9CC5E47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1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6.sv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2423570-DA0F-D376-DFA7-579579425D35}"/>
              </a:ext>
            </a:extLst>
          </p:cNvPr>
          <p:cNvSpPr/>
          <p:nvPr/>
        </p:nvSpPr>
        <p:spPr>
          <a:xfrm>
            <a:off x="1638758" y="1367717"/>
            <a:ext cx="6237962" cy="811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6426C-34B5-417E-713F-D672799E6C5A}"/>
              </a:ext>
            </a:extLst>
          </p:cNvPr>
          <p:cNvSpPr txBox="1"/>
          <p:nvPr/>
        </p:nvSpPr>
        <p:spPr>
          <a:xfrm>
            <a:off x="2117971" y="1588957"/>
            <a:ext cx="527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 A I L P E R F _ N2K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E7034-38D9-DDB6-A966-73534E2369A3}"/>
              </a:ext>
            </a:extLst>
          </p:cNvPr>
          <p:cNvSpPr txBox="1"/>
          <p:nvPr/>
        </p:nvSpPr>
        <p:spPr>
          <a:xfrm>
            <a:off x="1100466" y="4105289"/>
            <a:ext cx="5279536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2"/>
              </a:solidFill>
            </a:endParaRP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S A I L P E R F _ N2K</a:t>
            </a:r>
          </a:p>
          <a:p>
            <a:pPr algn="ctr"/>
            <a:r>
              <a:rPr lang="en-US" b="1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8" name="Picture 7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B5D02531-1557-2D14-BD7C-C8435B488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063" y="4310407"/>
            <a:ext cx="605425" cy="6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C827647-C561-4441-B0EA-15D32AA6C752}"/>
              </a:ext>
            </a:extLst>
          </p:cNvPr>
          <p:cNvSpPr/>
          <p:nvPr/>
        </p:nvSpPr>
        <p:spPr>
          <a:xfrm>
            <a:off x="4309714" y="3101136"/>
            <a:ext cx="1527717" cy="4260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StreamReader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C286992-F8A3-9870-BCBE-F50E05FCC626}"/>
              </a:ext>
            </a:extLst>
          </p:cNvPr>
          <p:cNvSpPr/>
          <p:nvPr/>
        </p:nvSpPr>
        <p:spPr>
          <a:xfrm>
            <a:off x="4318501" y="2414522"/>
            <a:ext cx="1527717" cy="4260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NMEAHandler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7310C6A-4AD0-096E-9F98-816BE2401514}"/>
              </a:ext>
            </a:extLst>
          </p:cNvPr>
          <p:cNvSpPr/>
          <p:nvPr/>
        </p:nvSpPr>
        <p:spPr>
          <a:xfrm>
            <a:off x="6283707" y="2525935"/>
            <a:ext cx="1527717" cy="4260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SensorPipeline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6513EF-D1AA-8D7E-3F4A-76A072EB9D23}"/>
              </a:ext>
            </a:extLst>
          </p:cNvPr>
          <p:cNvSpPr/>
          <p:nvPr/>
        </p:nvSpPr>
        <p:spPr>
          <a:xfrm>
            <a:off x="2322595" y="1904880"/>
            <a:ext cx="1524006" cy="4260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Actisense_WiFi_W2K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6229624-DB2B-0E67-D6FC-A44A0772793C}"/>
              </a:ext>
            </a:extLst>
          </p:cNvPr>
          <p:cNvSpPr/>
          <p:nvPr/>
        </p:nvSpPr>
        <p:spPr>
          <a:xfrm>
            <a:off x="6896787" y="1847357"/>
            <a:ext cx="1527717" cy="4260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WebServer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FD7BD2-635D-37C1-2748-559EB5F75D02}"/>
              </a:ext>
            </a:extLst>
          </p:cNvPr>
          <p:cNvSpPr/>
          <p:nvPr/>
        </p:nvSpPr>
        <p:spPr>
          <a:xfrm>
            <a:off x="2300876" y="3325843"/>
            <a:ext cx="1527717" cy="4260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NMEA File Reader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90B0D19-044A-D32C-D85F-170970F0494B}"/>
              </a:ext>
            </a:extLst>
          </p:cNvPr>
          <p:cNvSpPr/>
          <p:nvPr/>
        </p:nvSpPr>
        <p:spPr>
          <a:xfrm>
            <a:off x="2300876" y="2653961"/>
            <a:ext cx="1527717" cy="4260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Signal K NMEA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59C445-A175-500F-5B3B-CCF42E758CBE}"/>
              </a:ext>
            </a:extLst>
          </p:cNvPr>
          <p:cNvSpPr txBox="1"/>
          <p:nvPr/>
        </p:nvSpPr>
        <p:spPr>
          <a:xfrm>
            <a:off x="2074127" y="1188859"/>
            <a:ext cx="271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 A I L P E R F _ N2K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C1B5A8-B17B-3DDD-4816-59FD7FF9A17F}"/>
              </a:ext>
            </a:extLst>
          </p:cNvPr>
          <p:cNvSpPr txBox="1"/>
          <p:nvPr/>
        </p:nvSpPr>
        <p:spPr>
          <a:xfrm>
            <a:off x="5918775" y="1231010"/>
            <a:ext cx="2649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3">
                    <a:lumMod val="75000"/>
                  </a:schemeClr>
                </a:solidFill>
              </a:rPr>
              <a:t>Functions and Dataflows</a:t>
            </a:r>
          </a:p>
        </p:txBody>
      </p:sp>
      <p:pic>
        <p:nvPicPr>
          <p:cNvPr id="23" name="Graphic 22" descr="Wireless with solid fill">
            <a:extLst>
              <a:ext uri="{FF2B5EF4-FFF2-40B4-BE49-F238E27FC236}">
                <a16:creationId xmlns:a16="http://schemas.microsoft.com/office/drawing/2014/main" id="{FC5A7C5A-1AFE-6790-DD1F-3A726A636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3110" y="1961163"/>
            <a:ext cx="241296" cy="241296"/>
          </a:xfrm>
          <a:prstGeom prst="rect">
            <a:avLst/>
          </a:prstGeom>
        </p:spPr>
      </p:pic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F3D800CC-38EE-0A03-9CE2-A6E2D1B7F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8356" y="3233695"/>
            <a:ext cx="1077791" cy="336479"/>
          </a:xfrm>
          <a:prstGeom prst="rect">
            <a:avLst/>
          </a:prstGeom>
        </p:spPr>
      </p:pic>
      <p:pic>
        <p:nvPicPr>
          <p:cNvPr id="27" name="Graphic 26" descr="Folder Search with solid fill">
            <a:extLst>
              <a:ext uri="{FF2B5EF4-FFF2-40B4-BE49-F238E27FC236}">
                <a16:creationId xmlns:a16="http://schemas.microsoft.com/office/drawing/2014/main" id="{2255621F-AA20-4244-3500-B5698A200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9759" y="3219934"/>
            <a:ext cx="441911" cy="44191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70027E-D9CF-94D7-AD79-88055AEE90D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846601" y="2117910"/>
            <a:ext cx="489908" cy="344656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28D116-4222-C7A2-13A9-45497D6855E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837431" y="2738965"/>
            <a:ext cx="446276" cy="575201"/>
          </a:xfrm>
          <a:prstGeom prst="straightConnector1">
            <a:avLst/>
          </a:prstGeom>
          <a:ln w="317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A131E8-A975-D460-C666-CDA4EFFB9884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3828593" y="2627552"/>
            <a:ext cx="489908" cy="239439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7D1C47-E4A3-BC16-1641-E41CB629F2A9}"/>
              </a:ext>
            </a:extLst>
          </p:cNvPr>
          <p:cNvCxnSpPr>
            <a:cxnSpLocks/>
          </p:cNvCxnSpPr>
          <p:nvPr/>
        </p:nvCxnSpPr>
        <p:spPr>
          <a:xfrm flipV="1">
            <a:off x="3740316" y="2836164"/>
            <a:ext cx="578185" cy="802472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61B354-5709-6C65-70EB-B5ADB972C5E4}"/>
              </a:ext>
            </a:extLst>
          </p:cNvPr>
          <p:cNvCxnSpPr>
            <a:cxnSpLocks/>
          </p:cNvCxnSpPr>
          <p:nvPr/>
        </p:nvCxnSpPr>
        <p:spPr>
          <a:xfrm>
            <a:off x="5076409" y="2821852"/>
            <a:ext cx="0" cy="230263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72DB41-DCD1-2D0C-C361-A412570BF45C}"/>
              </a:ext>
            </a:extLst>
          </p:cNvPr>
          <p:cNvCxnSpPr>
            <a:cxnSpLocks/>
          </p:cNvCxnSpPr>
          <p:nvPr/>
        </p:nvCxnSpPr>
        <p:spPr>
          <a:xfrm>
            <a:off x="7608846" y="2929087"/>
            <a:ext cx="0" cy="34506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39CBF76-98AE-9D75-14C8-9C57FE99C99A}"/>
              </a:ext>
            </a:extLst>
          </p:cNvPr>
          <p:cNvSpPr txBox="1"/>
          <p:nvPr/>
        </p:nvSpPr>
        <p:spPr>
          <a:xfrm>
            <a:off x="7378315" y="3572476"/>
            <a:ext cx="828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SQLite</a:t>
            </a:r>
          </a:p>
          <a:p>
            <a:pPr algn="ctr"/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8384D0-D2A5-9CEE-4BE8-E5DD9B15FF2A}"/>
              </a:ext>
            </a:extLst>
          </p:cNvPr>
          <p:cNvCxnSpPr>
            <a:cxnSpLocks/>
          </p:cNvCxnSpPr>
          <p:nvPr/>
        </p:nvCxnSpPr>
        <p:spPr>
          <a:xfrm flipH="1">
            <a:off x="6583909" y="2947672"/>
            <a:ext cx="6465" cy="25168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347A66-1F1F-16CE-9F19-EB46735A4D79}"/>
              </a:ext>
            </a:extLst>
          </p:cNvPr>
          <p:cNvCxnSpPr>
            <a:cxnSpLocks/>
          </p:cNvCxnSpPr>
          <p:nvPr/>
        </p:nvCxnSpPr>
        <p:spPr>
          <a:xfrm flipH="1" flipV="1">
            <a:off x="7448775" y="2273416"/>
            <a:ext cx="0" cy="25199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B5B451B-2CD5-0BC7-D0A9-F3E8FDACCD79}"/>
              </a:ext>
            </a:extLst>
          </p:cNvPr>
          <p:cNvSpPr/>
          <p:nvPr/>
        </p:nvSpPr>
        <p:spPr>
          <a:xfrm>
            <a:off x="2074127" y="1185610"/>
            <a:ext cx="6599425" cy="3085303"/>
          </a:xfrm>
          <a:prstGeom prst="rect">
            <a:avLst/>
          </a:prstGeom>
          <a:noFill/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C2E251-197C-12AC-C7D8-D67077A9694C}"/>
              </a:ext>
            </a:extLst>
          </p:cNvPr>
          <p:cNvSpPr txBox="1"/>
          <p:nvPr/>
        </p:nvSpPr>
        <p:spPr>
          <a:xfrm>
            <a:off x="6107150" y="3615734"/>
            <a:ext cx="1204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Raw Logs</a:t>
            </a:r>
          </a:p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Formatted logs.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24E09C-0138-A647-8B95-D3069FB829D8}"/>
              </a:ext>
            </a:extLst>
          </p:cNvPr>
          <p:cNvCxnSpPr>
            <a:cxnSpLocks/>
          </p:cNvCxnSpPr>
          <p:nvPr/>
        </p:nvCxnSpPr>
        <p:spPr>
          <a:xfrm flipV="1">
            <a:off x="7943079" y="2297486"/>
            <a:ext cx="0" cy="102835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Wireless with solid fill">
            <a:extLst>
              <a:ext uri="{FF2B5EF4-FFF2-40B4-BE49-F238E27FC236}">
                <a16:creationId xmlns:a16="http://schemas.microsoft.com/office/drawing/2014/main" id="{9D13A460-DEE6-61E0-2B49-0EEE6761D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638590">
            <a:off x="8925624" y="1889336"/>
            <a:ext cx="317480" cy="31748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5C3B66-7DE7-DC20-6C7E-135C13C5652A}"/>
              </a:ext>
            </a:extLst>
          </p:cNvPr>
          <p:cNvCxnSpPr/>
          <p:nvPr/>
        </p:nvCxnSpPr>
        <p:spPr>
          <a:xfrm>
            <a:off x="8391053" y="2061522"/>
            <a:ext cx="470127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8541922-0928-B3E9-25CF-977F43586F44}"/>
              </a:ext>
            </a:extLst>
          </p:cNvPr>
          <p:cNvCxnSpPr>
            <a:cxnSpLocks/>
          </p:cNvCxnSpPr>
          <p:nvPr/>
        </p:nvCxnSpPr>
        <p:spPr>
          <a:xfrm flipH="1">
            <a:off x="1871850" y="2138444"/>
            <a:ext cx="43200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87A1A202-E388-D602-2184-7CDD8DD3686C}"/>
              </a:ext>
            </a:extLst>
          </p:cNvPr>
          <p:cNvSpPr/>
          <p:nvPr/>
        </p:nvSpPr>
        <p:spPr>
          <a:xfrm>
            <a:off x="2233256" y="1569564"/>
            <a:ext cx="3767875" cy="2478329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7411AEA-B42E-1E80-6BC6-98E398B1B48F}"/>
              </a:ext>
            </a:extLst>
          </p:cNvPr>
          <p:cNvCxnSpPr>
            <a:cxnSpLocks/>
          </p:cNvCxnSpPr>
          <p:nvPr/>
        </p:nvCxnSpPr>
        <p:spPr>
          <a:xfrm flipV="1">
            <a:off x="1259764" y="1523836"/>
            <a:ext cx="6624" cy="23861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4C39644-0DE7-A3A3-28D2-439F551AC1D2}"/>
              </a:ext>
            </a:extLst>
          </p:cNvPr>
          <p:cNvSpPr txBox="1"/>
          <p:nvPr/>
        </p:nvSpPr>
        <p:spPr>
          <a:xfrm rot="16200000">
            <a:off x="939873" y="3170308"/>
            <a:ext cx="8781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NMEA 2000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3A351DD-2318-44C4-E8FC-4D1E57F7E76D}"/>
              </a:ext>
            </a:extLst>
          </p:cNvPr>
          <p:cNvCxnSpPr>
            <a:cxnSpLocks/>
          </p:cNvCxnSpPr>
          <p:nvPr/>
        </p:nvCxnSpPr>
        <p:spPr>
          <a:xfrm flipV="1">
            <a:off x="1259764" y="3792019"/>
            <a:ext cx="0" cy="1524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951C543-F92B-B14D-5F96-8E3D596FB53A}"/>
              </a:ext>
            </a:extLst>
          </p:cNvPr>
          <p:cNvCxnSpPr>
            <a:cxnSpLocks/>
          </p:cNvCxnSpPr>
          <p:nvPr/>
        </p:nvCxnSpPr>
        <p:spPr>
          <a:xfrm flipV="1">
            <a:off x="1263078" y="1383100"/>
            <a:ext cx="0" cy="1524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0B21DF-26C9-0408-E6A6-2250C7836080}"/>
              </a:ext>
            </a:extLst>
          </p:cNvPr>
          <p:cNvCxnSpPr>
            <a:cxnSpLocks/>
          </p:cNvCxnSpPr>
          <p:nvPr/>
        </p:nvCxnSpPr>
        <p:spPr>
          <a:xfrm>
            <a:off x="1203122" y="2217335"/>
            <a:ext cx="17283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751D551-A0C0-D82D-7A59-DCFA5031DCED}"/>
              </a:ext>
            </a:extLst>
          </p:cNvPr>
          <p:cNvCxnSpPr>
            <a:cxnSpLocks/>
          </p:cNvCxnSpPr>
          <p:nvPr/>
        </p:nvCxnSpPr>
        <p:spPr>
          <a:xfrm>
            <a:off x="1224967" y="3806705"/>
            <a:ext cx="17283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Smart Phone outline">
            <a:extLst>
              <a:ext uri="{FF2B5EF4-FFF2-40B4-BE49-F238E27FC236}">
                <a16:creationId xmlns:a16="http://schemas.microsoft.com/office/drawing/2014/main" id="{1D0DBD43-84FA-AC04-5ACC-4CD927532F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2695" y="1994387"/>
            <a:ext cx="414455" cy="414455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A7B9102-A7E6-7DD3-357A-F058527503E2}"/>
              </a:ext>
            </a:extLst>
          </p:cNvPr>
          <p:cNvCxnSpPr>
            <a:cxnSpLocks/>
          </p:cNvCxnSpPr>
          <p:nvPr/>
        </p:nvCxnSpPr>
        <p:spPr>
          <a:xfrm flipH="1" flipV="1">
            <a:off x="1282695" y="2836164"/>
            <a:ext cx="993599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775B45B-F550-03D0-0F09-1237EDE962E8}"/>
              </a:ext>
            </a:extLst>
          </p:cNvPr>
          <p:cNvCxnSpPr>
            <a:cxnSpLocks/>
          </p:cNvCxnSpPr>
          <p:nvPr/>
        </p:nvCxnSpPr>
        <p:spPr>
          <a:xfrm>
            <a:off x="1199407" y="2826934"/>
            <a:ext cx="17283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C505CD7-065B-796D-EB11-7E048E7645C3}"/>
              </a:ext>
            </a:extLst>
          </p:cNvPr>
          <p:cNvSpPr txBox="1"/>
          <p:nvPr/>
        </p:nvSpPr>
        <p:spPr>
          <a:xfrm>
            <a:off x="3231716" y="3783116"/>
            <a:ext cx="1993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threaded environment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EFCF09D-0BD0-E277-1B18-F5857EF71377}"/>
              </a:ext>
            </a:extLst>
          </p:cNvPr>
          <p:cNvCxnSpPr>
            <a:cxnSpLocks/>
          </p:cNvCxnSpPr>
          <p:nvPr/>
        </p:nvCxnSpPr>
        <p:spPr>
          <a:xfrm>
            <a:off x="6580714" y="3985672"/>
            <a:ext cx="0" cy="53397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DF04AF-2FE4-39ED-6571-C272DE7E10A5}"/>
              </a:ext>
            </a:extLst>
          </p:cNvPr>
          <p:cNvCxnSpPr>
            <a:cxnSpLocks/>
          </p:cNvCxnSpPr>
          <p:nvPr/>
        </p:nvCxnSpPr>
        <p:spPr>
          <a:xfrm>
            <a:off x="7803630" y="3970805"/>
            <a:ext cx="0" cy="53397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Graphic 109" descr="Web design with solid fill">
            <a:extLst>
              <a:ext uri="{FF2B5EF4-FFF2-40B4-BE49-F238E27FC236}">
                <a16:creationId xmlns:a16="http://schemas.microsoft.com/office/drawing/2014/main" id="{E34C876F-8DB5-2218-9561-C68A466AEE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22964" y="1363698"/>
            <a:ext cx="530318" cy="530318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5B39AC8-E8C9-F8B8-7079-57FD5B88D757}"/>
              </a:ext>
            </a:extLst>
          </p:cNvPr>
          <p:cNvSpPr txBox="1"/>
          <p:nvPr/>
        </p:nvSpPr>
        <p:spPr>
          <a:xfrm>
            <a:off x="9170273" y="1918115"/>
            <a:ext cx="134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Device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Current Readings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Perf 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 Export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898D42B-A68A-0E2A-ECFE-703C2B1C671E}"/>
              </a:ext>
            </a:extLst>
          </p:cNvPr>
          <p:cNvSpPr txBox="1"/>
          <p:nvPr/>
        </p:nvSpPr>
        <p:spPr>
          <a:xfrm>
            <a:off x="6025224" y="4508845"/>
            <a:ext cx="2523715" cy="2539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Data Copy for external analysis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BC3D318-4A24-D21C-1766-25CF7BE83EBB}"/>
              </a:ext>
            </a:extLst>
          </p:cNvPr>
          <p:cNvSpPr txBox="1"/>
          <p:nvPr/>
        </p:nvSpPr>
        <p:spPr>
          <a:xfrm>
            <a:off x="1586765" y="2462566"/>
            <a:ext cx="407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99DE3F-32C1-684A-4590-1C2B751B4690}"/>
              </a:ext>
            </a:extLst>
          </p:cNvPr>
          <p:cNvSpPr/>
          <p:nvPr/>
        </p:nvSpPr>
        <p:spPr>
          <a:xfrm>
            <a:off x="4270485" y="1752732"/>
            <a:ext cx="1527717" cy="4260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 Simulator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2CA8DB-C855-1319-8DC7-A4BB55420AB0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5034344" y="2178791"/>
            <a:ext cx="0" cy="235731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235D9DE-9D30-6D06-D4ED-9D43F6BD4E99}"/>
              </a:ext>
            </a:extLst>
          </p:cNvPr>
          <p:cNvSpPr/>
          <p:nvPr/>
        </p:nvSpPr>
        <p:spPr>
          <a:xfrm>
            <a:off x="2999808" y="1762537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7E6CEF-94F1-3CF1-D752-2F4271C359FB}"/>
              </a:ext>
            </a:extLst>
          </p:cNvPr>
          <p:cNvSpPr/>
          <p:nvPr/>
        </p:nvSpPr>
        <p:spPr>
          <a:xfrm>
            <a:off x="2999808" y="2498035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666832-E968-0411-E314-349D39B37542}"/>
              </a:ext>
            </a:extLst>
          </p:cNvPr>
          <p:cNvSpPr/>
          <p:nvPr/>
        </p:nvSpPr>
        <p:spPr>
          <a:xfrm>
            <a:off x="2999808" y="3154019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79D89C-FB53-5AEC-9DD3-C87160E3BCA2}"/>
              </a:ext>
            </a:extLst>
          </p:cNvPr>
          <p:cNvSpPr/>
          <p:nvPr/>
        </p:nvSpPr>
        <p:spPr>
          <a:xfrm>
            <a:off x="5272558" y="1610135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0549F4-8BF4-7DB0-938E-9C669D9972B9}"/>
              </a:ext>
            </a:extLst>
          </p:cNvPr>
          <p:cNvSpPr/>
          <p:nvPr/>
        </p:nvSpPr>
        <p:spPr>
          <a:xfrm>
            <a:off x="5272558" y="2266115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4B1591-FDE9-72BE-4445-8B3C972DA2EB}"/>
              </a:ext>
            </a:extLst>
          </p:cNvPr>
          <p:cNvSpPr/>
          <p:nvPr/>
        </p:nvSpPr>
        <p:spPr>
          <a:xfrm>
            <a:off x="5272558" y="2948603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BDB82C-B774-FB33-7894-E603BE1411FB}"/>
              </a:ext>
            </a:extLst>
          </p:cNvPr>
          <p:cNvSpPr/>
          <p:nvPr/>
        </p:nvSpPr>
        <p:spPr>
          <a:xfrm>
            <a:off x="7068225" y="1683021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E681D3-BABE-0DF5-5307-B24BB91314C6}"/>
              </a:ext>
            </a:extLst>
          </p:cNvPr>
          <p:cNvSpPr/>
          <p:nvPr/>
        </p:nvSpPr>
        <p:spPr>
          <a:xfrm>
            <a:off x="6491754" y="2378759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D942C5-51A0-DA41-456C-473927AD407E}"/>
              </a:ext>
            </a:extLst>
          </p:cNvPr>
          <p:cNvSpPr/>
          <p:nvPr/>
        </p:nvSpPr>
        <p:spPr>
          <a:xfrm>
            <a:off x="6723666" y="3087750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63A20AB-74A3-C541-9E8C-C6F86599BE60}"/>
              </a:ext>
            </a:extLst>
          </p:cNvPr>
          <p:cNvSpPr/>
          <p:nvPr/>
        </p:nvSpPr>
        <p:spPr>
          <a:xfrm>
            <a:off x="8068762" y="2988361"/>
            <a:ext cx="251999" cy="251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8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2A65D3-ADE4-020C-0A87-9FE2E42B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847" y="0"/>
            <a:ext cx="593030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8642D-D841-C085-42A3-346A49617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059" y="2037396"/>
            <a:ext cx="454841" cy="76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0A8F89-8D96-A02D-DE8A-730E57378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100" y="2037396"/>
            <a:ext cx="4191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1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AB6031-7AEC-5412-ABDE-8AC2999FEBCC}"/>
              </a:ext>
            </a:extLst>
          </p:cNvPr>
          <p:cNvSpPr txBox="1"/>
          <p:nvPr/>
        </p:nvSpPr>
        <p:spPr>
          <a:xfrm>
            <a:off x="933254" y="1055802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found some funding for shirts. We each get two free. They are a </a:t>
            </a:r>
            <a:r>
              <a:rPr lang="en-CA" b="0" i="0" u="none" strike="noStrike" dirty="0">
                <a:solidFill>
                  <a:srgbClr val="111111"/>
                </a:solidFill>
                <a:effectLst/>
                <a:latin typeface="Messina Sans"/>
              </a:rPr>
              <a:t>Moisture-wicking / UV 40+. Let me know what sizes you want. </a:t>
            </a:r>
            <a:r>
              <a:rPr lang="en-CA" dirty="0">
                <a:solidFill>
                  <a:srgbClr val="111111"/>
                </a:solidFill>
                <a:latin typeface="Messina Sans"/>
              </a:rPr>
              <a:t>Sizes need to be in for next week.</a:t>
            </a:r>
            <a:r>
              <a:rPr lang="en-CA" b="0" i="0" u="none" strike="noStrike" dirty="0">
                <a:solidFill>
                  <a:srgbClr val="111111"/>
                </a:solidFill>
                <a:effectLst/>
                <a:latin typeface="Messina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810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589F64-A59B-213E-247D-831C20F3FB5A}"/>
              </a:ext>
            </a:extLst>
          </p:cNvPr>
          <p:cNvSpPr/>
          <p:nvPr/>
        </p:nvSpPr>
        <p:spPr>
          <a:xfrm>
            <a:off x="4100495" y="2027340"/>
            <a:ext cx="1368208" cy="5282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 Reader(s)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99938-FA9E-AB1C-B56D-339D23D1B8E9}"/>
              </a:ext>
            </a:extLst>
          </p:cNvPr>
          <p:cNvSpPr txBox="1"/>
          <p:nvPr/>
        </p:nvSpPr>
        <p:spPr>
          <a:xfrm>
            <a:off x="4919136" y="1416140"/>
            <a:ext cx="271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 A I L P E R F _ N2K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81DC25-0386-735C-A555-2A6EA8F9C59C}"/>
              </a:ext>
            </a:extLst>
          </p:cNvPr>
          <p:cNvSpPr/>
          <p:nvPr/>
        </p:nvSpPr>
        <p:spPr>
          <a:xfrm>
            <a:off x="5544938" y="2027340"/>
            <a:ext cx="1368208" cy="5282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SensorPipeline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5C4C3EB-CE1E-B7B9-3F92-11BF030AB014}"/>
              </a:ext>
            </a:extLst>
          </p:cNvPr>
          <p:cNvSpPr/>
          <p:nvPr/>
        </p:nvSpPr>
        <p:spPr>
          <a:xfrm>
            <a:off x="6980662" y="2027340"/>
            <a:ext cx="1368208" cy="5282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WebServer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86317-BEE5-8FF4-08F4-42A5BD9EEF53}"/>
              </a:ext>
            </a:extLst>
          </p:cNvPr>
          <p:cNvSpPr txBox="1"/>
          <p:nvPr/>
        </p:nvSpPr>
        <p:spPr>
          <a:xfrm>
            <a:off x="2524538" y="1464986"/>
            <a:ext cx="1144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ActiSense</a:t>
            </a:r>
          </a:p>
          <a:p>
            <a:pPr algn="r"/>
            <a:endParaRPr lang="en-US" sz="1200" dirty="0"/>
          </a:p>
          <a:p>
            <a:pPr algn="r"/>
            <a:endParaRPr lang="en-US" sz="1200" dirty="0"/>
          </a:p>
          <a:p>
            <a:pPr algn="r"/>
            <a:r>
              <a:rPr lang="en-US" sz="1200" b="1" dirty="0"/>
              <a:t>PI CAN-M Hat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F4C48ED-AAE1-C3AC-ABA2-E422775E39A8}"/>
              </a:ext>
            </a:extLst>
          </p:cNvPr>
          <p:cNvSpPr/>
          <p:nvPr/>
        </p:nvSpPr>
        <p:spPr>
          <a:xfrm>
            <a:off x="4919136" y="2668601"/>
            <a:ext cx="2520115" cy="277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 Base</a:t>
            </a:r>
          </a:p>
        </p:txBody>
      </p:sp>
      <p:pic>
        <p:nvPicPr>
          <p:cNvPr id="13" name="Graphic 12" descr="Wireless with solid fill">
            <a:extLst>
              <a:ext uri="{FF2B5EF4-FFF2-40B4-BE49-F238E27FC236}">
                <a16:creationId xmlns:a16="http://schemas.microsoft.com/office/drawing/2014/main" id="{FD87DA1E-F58C-432E-93D6-81D6E0289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5364" y="1383182"/>
            <a:ext cx="317480" cy="317480"/>
          </a:xfrm>
          <a:prstGeom prst="rect">
            <a:avLst/>
          </a:prstGeom>
        </p:spPr>
      </p:pic>
      <p:pic>
        <p:nvPicPr>
          <p:cNvPr id="14" name="Graphic 13" descr="Wireless with solid fill">
            <a:extLst>
              <a:ext uri="{FF2B5EF4-FFF2-40B4-BE49-F238E27FC236}">
                <a16:creationId xmlns:a16="http://schemas.microsoft.com/office/drawing/2014/main" id="{29A25F3C-D7E6-9CA3-5D4B-3147231ED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611574" y="1947414"/>
            <a:ext cx="423442" cy="4234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A9A372-98CC-0BAD-3116-7A90FABC6E24}"/>
              </a:ext>
            </a:extLst>
          </p:cNvPr>
          <p:cNvSpPr txBox="1"/>
          <p:nvPr/>
        </p:nvSpPr>
        <p:spPr>
          <a:xfrm>
            <a:off x="9035016" y="1847552"/>
            <a:ext cx="18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Device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Current Readings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Perf 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Data Export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41D63E-2E88-E8E8-533E-D54DDEF0D0CD}"/>
              </a:ext>
            </a:extLst>
          </p:cNvPr>
          <p:cNvSpPr/>
          <p:nvPr/>
        </p:nvSpPr>
        <p:spPr>
          <a:xfrm>
            <a:off x="3935896" y="1092820"/>
            <a:ext cx="4591878" cy="196818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CA9B39-83D4-4B95-2977-7FA569D1EDA6}"/>
              </a:ext>
            </a:extLst>
          </p:cNvPr>
          <p:cNvCxnSpPr/>
          <p:nvPr/>
        </p:nvCxnSpPr>
        <p:spPr>
          <a:xfrm flipH="1">
            <a:off x="2325755" y="2226647"/>
            <a:ext cx="159690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8CD213-B682-30C4-808E-BA0CB3635929}"/>
              </a:ext>
            </a:extLst>
          </p:cNvPr>
          <p:cNvCxnSpPr>
            <a:cxnSpLocks/>
          </p:cNvCxnSpPr>
          <p:nvPr/>
        </p:nvCxnSpPr>
        <p:spPr>
          <a:xfrm flipV="1">
            <a:off x="2319131" y="1311965"/>
            <a:ext cx="6624" cy="238613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061CD8-609A-52C8-E8DD-09CC3BCDF840}"/>
              </a:ext>
            </a:extLst>
          </p:cNvPr>
          <p:cNvCxnSpPr>
            <a:cxnSpLocks/>
          </p:cNvCxnSpPr>
          <p:nvPr/>
        </p:nvCxnSpPr>
        <p:spPr>
          <a:xfrm flipH="1">
            <a:off x="2325755" y="1612861"/>
            <a:ext cx="4179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0A2BBC-48AF-608A-26CA-7D34C2C71185}"/>
              </a:ext>
            </a:extLst>
          </p:cNvPr>
          <p:cNvSpPr txBox="1"/>
          <p:nvPr/>
        </p:nvSpPr>
        <p:spPr>
          <a:xfrm rot="16200000">
            <a:off x="1380971" y="2288896"/>
            <a:ext cx="1591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NMEA 2000 Backbone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EDD37-92D6-FAFA-D515-ADF571B41C3F}"/>
              </a:ext>
            </a:extLst>
          </p:cNvPr>
          <p:cNvCxnSpPr>
            <a:cxnSpLocks/>
          </p:cNvCxnSpPr>
          <p:nvPr/>
        </p:nvCxnSpPr>
        <p:spPr>
          <a:xfrm flipV="1">
            <a:off x="2319131" y="3580148"/>
            <a:ext cx="0" cy="15240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1B823E-B17B-7381-F0A8-174C7B9228BA}"/>
              </a:ext>
            </a:extLst>
          </p:cNvPr>
          <p:cNvCxnSpPr>
            <a:cxnSpLocks/>
          </p:cNvCxnSpPr>
          <p:nvPr/>
        </p:nvCxnSpPr>
        <p:spPr>
          <a:xfrm flipV="1">
            <a:off x="2322445" y="1171229"/>
            <a:ext cx="0" cy="1524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45B178-3446-C7FB-C9D9-C8B0ABE610BB}"/>
              </a:ext>
            </a:extLst>
          </p:cNvPr>
          <p:cNvCxnSpPr>
            <a:cxnSpLocks/>
          </p:cNvCxnSpPr>
          <p:nvPr/>
        </p:nvCxnSpPr>
        <p:spPr>
          <a:xfrm>
            <a:off x="2302567" y="2228087"/>
            <a:ext cx="17283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367948-9802-B054-4B59-02E67E5920B0}"/>
              </a:ext>
            </a:extLst>
          </p:cNvPr>
          <p:cNvCxnSpPr>
            <a:cxnSpLocks/>
          </p:cNvCxnSpPr>
          <p:nvPr/>
        </p:nvCxnSpPr>
        <p:spPr>
          <a:xfrm>
            <a:off x="2295942" y="1615174"/>
            <a:ext cx="17283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D9355D-0FEB-04AE-906A-04C2E5D4A1AD}"/>
              </a:ext>
            </a:extLst>
          </p:cNvPr>
          <p:cNvGrpSpPr/>
          <p:nvPr/>
        </p:nvGrpSpPr>
        <p:grpSpPr>
          <a:xfrm>
            <a:off x="10651461" y="5898030"/>
            <a:ext cx="656707" cy="664286"/>
            <a:chOff x="8815284" y="5078896"/>
            <a:chExt cx="656707" cy="66428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2E433A-54AC-46E6-6995-AB8663E2BFCE}"/>
                </a:ext>
              </a:extLst>
            </p:cNvPr>
            <p:cNvSpPr/>
            <p:nvPr/>
          </p:nvSpPr>
          <p:spPr>
            <a:xfrm>
              <a:off x="8815284" y="5078896"/>
              <a:ext cx="656707" cy="6642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E71CCB4-5DBF-D4CA-B41C-49AD794BC503}"/>
                </a:ext>
              </a:extLst>
            </p:cNvPr>
            <p:cNvSpPr/>
            <p:nvPr/>
          </p:nvSpPr>
          <p:spPr>
            <a:xfrm>
              <a:off x="8926123" y="5137671"/>
              <a:ext cx="432000" cy="432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B5F04A2-7D47-39B8-7A09-017B21482BB7}"/>
                </a:ext>
              </a:extLst>
            </p:cNvPr>
            <p:cNvSpPr/>
            <p:nvPr/>
          </p:nvSpPr>
          <p:spPr>
            <a:xfrm>
              <a:off x="8864825" y="5611482"/>
              <a:ext cx="90000" cy="9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ECE7853-9C9C-1914-8910-DE7C7B2707A6}"/>
                </a:ext>
              </a:extLst>
            </p:cNvPr>
            <p:cNvSpPr/>
            <p:nvPr/>
          </p:nvSpPr>
          <p:spPr>
            <a:xfrm>
              <a:off x="9096737" y="5611482"/>
              <a:ext cx="90000" cy="9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4B3A8E0-0788-4EF2-A533-35B9AEDD9FEB}"/>
                </a:ext>
              </a:extLst>
            </p:cNvPr>
            <p:cNvSpPr/>
            <p:nvPr/>
          </p:nvSpPr>
          <p:spPr>
            <a:xfrm>
              <a:off x="9328649" y="5611482"/>
              <a:ext cx="90000" cy="9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6B4786-CE06-E746-A803-C62ED6EE9BC8}"/>
              </a:ext>
            </a:extLst>
          </p:cNvPr>
          <p:cNvGrpSpPr/>
          <p:nvPr/>
        </p:nvGrpSpPr>
        <p:grpSpPr>
          <a:xfrm>
            <a:off x="9595445" y="5912662"/>
            <a:ext cx="656707" cy="664286"/>
            <a:chOff x="9701366" y="4385360"/>
            <a:chExt cx="656707" cy="6642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D2840F-C3F9-49E4-284F-C5D199CC6C0A}"/>
                </a:ext>
              </a:extLst>
            </p:cNvPr>
            <p:cNvSpPr/>
            <p:nvPr/>
          </p:nvSpPr>
          <p:spPr>
            <a:xfrm>
              <a:off x="9701366" y="4385360"/>
              <a:ext cx="656707" cy="6642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230051-1B67-0108-8B43-20B01BC2361E}"/>
                </a:ext>
              </a:extLst>
            </p:cNvPr>
            <p:cNvSpPr/>
            <p:nvPr/>
          </p:nvSpPr>
          <p:spPr>
            <a:xfrm>
              <a:off x="9787173" y="4470975"/>
              <a:ext cx="489888" cy="3296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5BC0B4-E483-DA90-AEC2-494F02E0B172}"/>
                </a:ext>
              </a:extLst>
            </p:cNvPr>
            <p:cNvSpPr/>
            <p:nvPr/>
          </p:nvSpPr>
          <p:spPr>
            <a:xfrm>
              <a:off x="9749403" y="4889239"/>
              <a:ext cx="90000" cy="9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8F37968-ECF6-17DE-9556-5CE8806FBE3E}"/>
                </a:ext>
              </a:extLst>
            </p:cNvPr>
            <p:cNvSpPr/>
            <p:nvPr/>
          </p:nvSpPr>
          <p:spPr>
            <a:xfrm>
              <a:off x="9911742" y="4889239"/>
              <a:ext cx="90000" cy="9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2FB10BE-4ECB-D807-A0D8-DF3FDED7B0B8}"/>
                </a:ext>
              </a:extLst>
            </p:cNvPr>
            <p:cNvSpPr/>
            <p:nvPr/>
          </p:nvSpPr>
          <p:spPr>
            <a:xfrm>
              <a:off x="10074081" y="4889239"/>
              <a:ext cx="90000" cy="9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1EF4175-1BE6-3768-1A96-4F742D477075}"/>
                </a:ext>
              </a:extLst>
            </p:cNvPr>
            <p:cNvSpPr/>
            <p:nvPr/>
          </p:nvSpPr>
          <p:spPr>
            <a:xfrm>
              <a:off x="10236420" y="4889239"/>
              <a:ext cx="90000" cy="9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2082A6B8-2741-7029-1BA4-484DA4892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322" y="2788269"/>
            <a:ext cx="433246" cy="433246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67D650-B73B-8C42-B667-34F18DF49DE1}"/>
              </a:ext>
            </a:extLst>
          </p:cNvPr>
          <p:cNvCxnSpPr>
            <a:cxnSpLocks/>
          </p:cNvCxnSpPr>
          <p:nvPr/>
        </p:nvCxnSpPr>
        <p:spPr>
          <a:xfrm flipH="1">
            <a:off x="2348947" y="2885019"/>
            <a:ext cx="4179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596D619-9D67-B61B-C26B-F5A837730E1D}"/>
              </a:ext>
            </a:extLst>
          </p:cNvPr>
          <p:cNvCxnSpPr>
            <a:cxnSpLocks/>
          </p:cNvCxnSpPr>
          <p:nvPr/>
        </p:nvCxnSpPr>
        <p:spPr>
          <a:xfrm>
            <a:off x="2283134" y="2887332"/>
            <a:ext cx="17283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22ACD1A0-42B0-9057-6C08-E4430E116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344" y="3267182"/>
            <a:ext cx="421991" cy="400891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E69EBD3-AE1A-FFDC-1A84-445C570E598B}"/>
              </a:ext>
            </a:extLst>
          </p:cNvPr>
          <p:cNvCxnSpPr>
            <a:cxnSpLocks/>
          </p:cNvCxnSpPr>
          <p:nvPr/>
        </p:nvCxnSpPr>
        <p:spPr>
          <a:xfrm flipH="1">
            <a:off x="2332383" y="3364394"/>
            <a:ext cx="4179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1DC7764-A3BE-9822-3D0F-7BD726633E34}"/>
              </a:ext>
            </a:extLst>
          </p:cNvPr>
          <p:cNvCxnSpPr>
            <a:cxnSpLocks/>
          </p:cNvCxnSpPr>
          <p:nvPr/>
        </p:nvCxnSpPr>
        <p:spPr>
          <a:xfrm>
            <a:off x="2302570" y="3366707"/>
            <a:ext cx="17283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461CD98-DA67-7D24-FC8C-72762A50E6E0}"/>
              </a:ext>
            </a:extLst>
          </p:cNvPr>
          <p:cNvGrpSpPr/>
          <p:nvPr/>
        </p:nvGrpSpPr>
        <p:grpSpPr>
          <a:xfrm>
            <a:off x="8388254" y="6069600"/>
            <a:ext cx="789952" cy="447118"/>
            <a:chOff x="8237053" y="4535558"/>
            <a:chExt cx="865741" cy="440360"/>
          </a:xfrm>
        </p:grpSpPr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9567D532-5B3B-A313-F376-20761A6493BC}"/>
                </a:ext>
              </a:extLst>
            </p:cNvPr>
            <p:cNvSpPr/>
            <p:nvPr/>
          </p:nvSpPr>
          <p:spPr>
            <a:xfrm rot="5400000">
              <a:off x="8199783" y="4635788"/>
              <a:ext cx="327991" cy="25345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03C5769-C088-0052-CE9C-3F86A0AA44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8870" y="4762513"/>
              <a:ext cx="753924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69A78B6-2005-35AA-0BCB-815626FF5F77}"/>
                </a:ext>
              </a:extLst>
            </p:cNvPr>
            <p:cNvSpPr/>
            <p:nvPr/>
          </p:nvSpPr>
          <p:spPr>
            <a:xfrm>
              <a:off x="8597348" y="4535558"/>
              <a:ext cx="82800" cy="172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25E9647-9F98-9592-4657-CDFB4EDA0DC4}"/>
                </a:ext>
              </a:extLst>
            </p:cNvPr>
            <p:cNvSpPr/>
            <p:nvPr/>
          </p:nvSpPr>
          <p:spPr>
            <a:xfrm>
              <a:off x="8690114" y="4535558"/>
              <a:ext cx="82800" cy="172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E81B1A-C1D4-AF5C-2B77-2DAB25687504}"/>
                </a:ext>
              </a:extLst>
            </p:cNvPr>
            <p:cNvSpPr/>
            <p:nvPr/>
          </p:nvSpPr>
          <p:spPr>
            <a:xfrm>
              <a:off x="8792819" y="4535558"/>
              <a:ext cx="82800" cy="172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B25243C-6B3E-667E-9B30-685A29819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198" y="4621958"/>
              <a:ext cx="237021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FC5A545-2F55-4C3B-CB14-A628DF2760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30394" y="4621958"/>
              <a:ext cx="8459" cy="35396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AE0E06D-5F1D-F00C-58E3-36EC16DF7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3148" y="2300485"/>
            <a:ext cx="600096" cy="412006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A2FD53-E898-789F-4CE7-EAAA45999151}"/>
              </a:ext>
            </a:extLst>
          </p:cNvPr>
          <p:cNvCxnSpPr>
            <a:cxnSpLocks/>
          </p:cNvCxnSpPr>
          <p:nvPr/>
        </p:nvCxnSpPr>
        <p:spPr>
          <a:xfrm flipH="1">
            <a:off x="2364547" y="2655819"/>
            <a:ext cx="64184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2F11296-F073-0F15-91C9-E5FF439C56FB}"/>
              </a:ext>
            </a:extLst>
          </p:cNvPr>
          <p:cNvCxnSpPr>
            <a:cxnSpLocks/>
          </p:cNvCxnSpPr>
          <p:nvPr/>
        </p:nvCxnSpPr>
        <p:spPr>
          <a:xfrm>
            <a:off x="2284334" y="2658132"/>
            <a:ext cx="172831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A91F0B4-8671-517F-1969-DAFA7A418C41}"/>
              </a:ext>
            </a:extLst>
          </p:cNvPr>
          <p:cNvSpPr txBox="1"/>
          <p:nvPr/>
        </p:nvSpPr>
        <p:spPr>
          <a:xfrm>
            <a:off x="2969515" y="1726586"/>
            <a:ext cx="551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</a:p>
        </p:txBody>
      </p:sp>
      <p:pic>
        <p:nvPicPr>
          <p:cNvPr id="78" name="Graphic 77" descr="Web design with solid fill">
            <a:extLst>
              <a:ext uri="{FF2B5EF4-FFF2-40B4-BE49-F238E27FC236}">
                <a16:creationId xmlns:a16="http://schemas.microsoft.com/office/drawing/2014/main" id="{B04A4468-B538-895F-6189-D2AB146686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3323" y="1363698"/>
            <a:ext cx="530318" cy="530318"/>
          </a:xfrm>
          <a:prstGeom prst="rect">
            <a:avLst/>
          </a:prstGeom>
        </p:spPr>
      </p:pic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26BE618-93B5-F9B9-D8CC-3B372CDB1ED6}"/>
              </a:ext>
            </a:extLst>
          </p:cNvPr>
          <p:cNvSpPr/>
          <p:nvPr/>
        </p:nvSpPr>
        <p:spPr>
          <a:xfrm>
            <a:off x="9107662" y="2428203"/>
            <a:ext cx="1363319" cy="20531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F2012C-DADE-3D66-CC1C-6D133599FE82}"/>
              </a:ext>
            </a:extLst>
          </p:cNvPr>
          <p:cNvCxnSpPr>
            <a:cxnSpLocks/>
          </p:cNvCxnSpPr>
          <p:nvPr/>
        </p:nvCxnSpPr>
        <p:spPr>
          <a:xfrm>
            <a:off x="9293102" y="2667184"/>
            <a:ext cx="0" cy="5442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3B31566-7777-8FF0-75E1-D6590901F6B8}"/>
              </a:ext>
            </a:extLst>
          </p:cNvPr>
          <p:cNvSpPr txBox="1"/>
          <p:nvPr/>
        </p:nvSpPr>
        <p:spPr>
          <a:xfrm>
            <a:off x="8508846" y="3276234"/>
            <a:ext cx="167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Other analysis tools.</a:t>
            </a:r>
          </a:p>
        </p:txBody>
      </p:sp>
    </p:spTree>
    <p:extLst>
      <p:ext uri="{BB962C8B-B14F-4D97-AF65-F5344CB8AC3E}">
        <p14:creationId xmlns:p14="http://schemas.microsoft.com/office/powerpoint/2010/main" val="77602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7506</TotalTime>
  <Words>163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Messina Sans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Lindsay McRory</dc:creator>
  <cp:lastModifiedBy>Lindsay McRory</cp:lastModifiedBy>
  <cp:revision>72</cp:revision>
  <dcterms:created xsi:type="dcterms:W3CDTF">2025-02-02T00:20:22Z</dcterms:created>
  <dcterms:modified xsi:type="dcterms:W3CDTF">2025-02-07T23:40:27Z</dcterms:modified>
</cp:coreProperties>
</file>