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4658"/>
  </p:normalViewPr>
  <p:slideViewPr>
    <p:cSldViewPr snapToGrid="0">
      <p:cViewPr varScale="1">
        <p:scale>
          <a:sx n="96" d="100"/>
          <a:sy n="96" d="100"/>
        </p:scale>
        <p:origin x="168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34408-8720-61FB-DC9C-D0A6E9F61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2FCD1-B857-D45A-62B2-C0B22A8B3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23BB8-F0B5-7B56-4F08-82C075119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1EC86-778E-A645-80EF-7CF8E44F088B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EC7A6-8F0A-B20B-3F8D-F5FCDC873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5B161-A159-036C-CF79-89846B5D3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4C40-F2C0-B94B-8D3E-C9CC5E47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12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8AF14-E078-8CF2-33A5-B69F16B27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BD94BB-EE2D-8546-0183-229F611E2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9E110-59BA-5FAC-D445-AE92BF41C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1EC86-778E-A645-80EF-7CF8E44F088B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CDD39-DC4A-14C3-41D3-4A4E3126D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8ADF1-CD0F-B333-4BB4-E6FAE6910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4C40-F2C0-B94B-8D3E-C9CC5E47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05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ED889F-F985-EBFD-5B73-21EE00E963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7B05E-84CE-DAB8-8E0D-917F2551F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77591-7D29-180A-ADFA-050939F4D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1EC86-778E-A645-80EF-7CF8E44F088B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680F4-B5F6-FADB-0D0F-E3F4EF204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89428-E131-8C75-1ABF-0204D51D6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4C40-F2C0-B94B-8D3E-C9CC5E47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76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2E63E-1309-8AAB-A49C-84E58A9B0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2CA37-56AB-46EB-9A54-B3F663EAD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A669B-F1E8-D808-8B78-F3A38AB6D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1EC86-778E-A645-80EF-7CF8E44F088B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3EEE8-4F5A-72F9-35EE-EBF7D2DAF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13008-7280-44BA-888A-736CC20F2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4C40-F2C0-B94B-8D3E-C9CC5E47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35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9452D-761A-9CCB-D0D7-15D333AA7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6F9AE-3F20-825D-B0FE-C369911FF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16A3D-50F7-C5AD-B50C-BDDAB224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1EC86-778E-A645-80EF-7CF8E44F088B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9AE65-64A1-E61B-9B48-8DA428113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350A2-8B5F-9032-4F2B-BDD98D8C3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4C40-F2C0-B94B-8D3E-C9CC5E47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2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4ED71-F978-EE72-5048-684CE6E17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5E955-FD56-638C-DEBB-2D5A48857B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1EEB7F-E1CF-2D2C-7859-439FB74B3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34AE9-4A6B-20DD-0EB7-6DC8FE474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1EC86-778E-A645-80EF-7CF8E44F088B}" type="datetimeFigureOut">
              <a:rPr lang="en-US" smtClean="0"/>
              <a:t>2/4/25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B9837-C3B8-E176-580E-01158A359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8ACD59-4FA5-77EB-482D-6A79FE6C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4C40-F2C0-B94B-8D3E-C9CC5E47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02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3238F-D7D7-9E4E-4EEE-782FDEE75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9DDF6-A311-C673-7A9E-CB63E8232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1D97A-5247-0EFE-131D-4D029731C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CC0ACF-CEAE-F4AD-768F-D0F67142D9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55A392-BFE3-935F-25FE-86FB8B0D73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C0BF89-98E5-773E-04F7-A6857E071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1EC86-778E-A645-80EF-7CF8E44F088B}" type="datetimeFigureOut">
              <a:rPr lang="en-US" smtClean="0"/>
              <a:t>2/4/25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049F4B-4398-E99B-B382-9F2670356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C09AD5-A56A-D8DE-0993-BE239F11A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4C40-F2C0-B94B-8D3E-C9CC5E47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93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90408-C8C6-BD96-38E6-1BCCFF985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D040F5-DC0E-CB0D-697E-00161F8D6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1EC86-778E-A645-80EF-7CF8E44F088B}" type="datetimeFigureOut">
              <a:rPr lang="en-US" smtClean="0"/>
              <a:t>2/4/25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7EEB8A-C801-AD6B-7E84-4BEE332F2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69250A-BA6A-64EB-145D-A2E2E7D1C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4C40-F2C0-B94B-8D3E-C9CC5E47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20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8A5392-5C46-A09C-0B09-B8145CBF0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1EC86-778E-A645-80EF-7CF8E44F088B}" type="datetimeFigureOut">
              <a:rPr lang="en-US" smtClean="0"/>
              <a:t>2/4/25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A3F8D5-1F9B-32B4-EF66-C922C6ED8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9FC62E-BB52-CA70-B388-E0F6F1A26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4C40-F2C0-B94B-8D3E-C9CC5E47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34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5A684-AD7F-6D32-E212-110E09A5C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5186-9DF4-FC39-6FEA-A14933206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F00CD3-205E-D8D9-CE90-69D29C7A2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60DA2-0907-9631-E343-1D90DFBFC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1EC86-778E-A645-80EF-7CF8E44F088B}" type="datetimeFigureOut">
              <a:rPr lang="en-US" smtClean="0"/>
              <a:t>2/4/25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A7043-31F8-0A3E-BE9E-BA51563C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73B4F-A612-F069-0DA4-65CFE6C55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4C40-F2C0-B94B-8D3E-C9CC5E47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9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9C517-A9A0-340D-DE37-C17FCE9F2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3787CF-DCBA-2DB1-6AEE-26EE527516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4225E4-AA8F-BA30-3E9B-676AC7BBB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8D1A0-E582-0079-A2FD-7F3FB2195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1EC86-778E-A645-80EF-7CF8E44F088B}" type="datetimeFigureOut">
              <a:rPr lang="en-US" smtClean="0"/>
              <a:t>2/4/25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AE554-3780-BB46-757B-B9236E7D9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AC90F-CED7-F19D-8D85-4898530B7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4C40-F2C0-B94B-8D3E-C9CC5E47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84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61E9D-65E3-168D-A430-94EF07F6F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CE3ED-95A8-60FF-583F-303D87448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6D464-7075-1896-0193-51A93C2C9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B1EC86-778E-A645-80EF-7CF8E44F088B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F749A-F513-7667-21E9-02FB46B42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AA029-D5E8-B437-725E-F700C456A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634C40-F2C0-B94B-8D3E-C9CC5E47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1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13.svg"/><Relationship Id="rId7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2423570-DA0F-D376-DFA7-579579425D35}"/>
              </a:ext>
            </a:extLst>
          </p:cNvPr>
          <p:cNvSpPr/>
          <p:nvPr/>
        </p:nvSpPr>
        <p:spPr>
          <a:xfrm>
            <a:off x="1638758" y="1367717"/>
            <a:ext cx="6237962" cy="8118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86426C-34B5-417E-713F-D672799E6C5A}"/>
              </a:ext>
            </a:extLst>
          </p:cNvPr>
          <p:cNvSpPr txBox="1"/>
          <p:nvPr/>
        </p:nvSpPr>
        <p:spPr>
          <a:xfrm>
            <a:off x="2117971" y="1588957"/>
            <a:ext cx="527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S A I L P E R F _ N2K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BE7034-38D9-DDB6-A966-73534E2369A3}"/>
              </a:ext>
            </a:extLst>
          </p:cNvPr>
          <p:cNvSpPr txBox="1"/>
          <p:nvPr/>
        </p:nvSpPr>
        <p:spPr>
          <a:xfrm>
            <a:off x="1100466" y="4105289"/>
            <a:ext cx="5279536" cy="1015663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endParaRPr lang="en-US" b="1" dirty="0">
              <a:solidFill>
                <a:schemeClr val="bg2"/>
              </a:solidFill>
            </a:endParaRPr>
          </a:p>
          <a:p>
            <a:pPr algn="ctr"/>
            <a:r>
              <a:rPr lang="en-US" sz="2400" b="1" dirty="0">
                <a:solidFill>
                  <a:schemeClr val="bg2"/>
                </a:solidFill>
              </a:rPr>
              <a:t>S A I L P E R F _ N2K</a:t>
            </a:r>
          </a:p>
          <a:p>
            <a:pPr algn="ctr"/>
            <a:r>
              <a:rPr lang="en-US" b="1" dirty="0">
                <a:solidFill>
                  <a:schemeClr val="bg2"/>
                </a:solidFill>
              </a:rPr>
              <a:t> </a:t>
            </a:r>
          </a:p>
        </p:txBody>
      </p:sp>
      <p:pic>
        <p:nvPicPr>
          <p:cNvPr id="8" name="Picture 7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B5D02531-1557-2D14-BD7C-C8435B488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063" y="4310407"/>
            <a:ext cx="605425" cy="6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92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C827647-C561-4441-B0EA-15D32AA6C752}"/>
              </a:ext>
            </a:extLst>
          </p:cNvPr>
          <p:cNvSpPr/>
          <p:nvPr/>
        </p:nvSpPr>
        <p:spPr>
          <a:xfrm>
            <a:off x="4309714" y="3101136"/>
            <a:ext cx="1527717" cy="4260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StreamReader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C286992-F8A3-9870-BCBE-F50E05FCC626}"/>
              </a:ext>
            </a:extLst>
          </p:cNvPr>
          <p:cNvSpPr/>
          <p:nvPr/>
        </p:nvSpPr>
        <p:spPr>
          <a:xfrm>
            <a:off x="4318501" y="2414522"/>
            <a:ext cx="1527717" cy="4260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NMEAHandler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7310C6A-4AD0-096E-9F98-816BE2401514}"/>
              </a:ext>
            </a:extLst>
          </p:cNvPr>
          <p:cNvSpPr/>
          <p:nvPr/>
        </p:nvSpPr>
        <p:spPr>
          <a:xfrm>
            <a:off x="6283707" y="2525935"/>
            <a:ext cx="1527717" cy="4260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SensorPipeline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86513EF-D1AA-8D7E-3F4A-76A072EB9D23}"/>
              </a:ext>
            </a:extLst>
          </p:cNvPr>
          <p:cNvSpPr/>
          <p:nvPr/>
        </p:nvSpPr>
        <p:spPr>
          <a:xfrm>
            <a:off x="2322595" y="1904880"/>
            <a:ext cx="1524006" cy="4260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Actisense_WiFi_W2K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6229624-DB2B-0E67-D6FC-A44A0772793C}"/>
              </a:ext>
            </a:extLst>
          </p:cNvPr>
          <p:cNvSpPr/>
          <p:nvPr/>
        </p:nvSpPr>
        <p:spPr>
          <a:xfrm>
            <a:off x="6896787" y="1847357"/>
            <a:ext cx="1527717" cy="4260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WebServer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CFD7BD2-635D-37C1-2748-559EB5F75D02}"/>
              </a:ext>
            </a:extLst>
          </p:cNvPr>
          <p:cNvSpPr/>
          <p:nvPr/>
        </p:nvSpPr>
        <p:spPr>
          <a:xfrm>
            <a:off x="2300876" y="3325843"/>
            <a:ext cx="1527717" cy="4260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NMEA File Reader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90B0D19-044A-D32C-D85F-170970F0494B}"/>
              </a:ext>
            </a:extLst>
          </p:cNvPr>
          <p:cNvSpPr/>
          <p:nvPr/>
        </p:nvSpPr>
        <p:spPr>
          <a:xfrm>
            <a:off x="2300876" y="2653961"/>
            <a:ext cx="1527717" cy="4260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Signal K NMEA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59C445-A175-500F-5B3B-CCF42E758CBE}"/>
              </a:ext>
            </a:extLst>
          </p:cNvPr>
          <p:cNvSpPr txBox="1"/>
          <p:nvPr/>
        </p:nvSpPr>
        <p:spPr>
          <a:xfrm>
            <a:off x="2074127" y="1188859"/>
            <a:ext cx="2714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 A I L P E R F _ N2K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C1B5A8-B17B-3DDD-4816-59FD7FF9A17F}"/>
              </a:ext>
            </a:extLst>
          </p:cNvPr>
          <p:cNvSpPr txBox="1"/>
          <p:nvPr/>
        </p:nvSpPr>
        <p:spPr>
          <a:xfrm>
            <a:off x="5918775" y="1231010"/>
            <a:ext cx="2649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accent3">
                    <a:lumMod val="75000"/>
                  </a:schemeClr>
                </a:solidFill>
              </a:rPr>
              <a:t>Functions and Dataflows</a:t>
            </a:r>
          </a:p>
        </p:txBody>
      </p:sp>
      <p:pic>
        <p:nvPicPr>
          <p:cNvPr id="23" name="Graphic 22" descr="Wireless with solid fill">
            <a:extLst>
              <a:ext uri="{FF2B5EF4-FFF2-40B4-BE49-F238E27FC236}">
                <a16:creationId xmlns:a16="http://schemas.microsoft.com/office/drawing/2014/main" id="{FC5A7C5A-1AFE-6790-DD1F-3A726A636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13110" y="1961163"/>
            <a:ext cx="241296" cy="241296"/>
          </a:xfrm>
          <a:prstGeom prst="rect">
            <a:avLst/>
          </a:prstGeom>
        </p:spPr>
      </p:pic>
      <p:pic>
        <p:nvPicPr>
          <p:cNvPr id="25" name="Graphic 24" descr="Database outline">
            <a:extLst>
              <a:ext uri="{FF2B5EF4-FFF2-40B4-BE49-F238E27FC236}">
                <a16:creationId xmlns:a16="http://schemas.microsoft.com/office/drawing/2014/main" id="{F3D800CC-38EE-0A03-9CE2-A6E2D1B7FE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38356" y="3233695"/>
            <a:ext cx="1077791" cy="336479"/>
          </a:xfrm>
          <a:prstGeom prst="rect">
            <a:avLst/>
          </a:prstGeom>
        </p:spPr>
      </p:pic>
      <p:pic>
        <p:nvPicPr>
          <p:cNvPr id="27" name="Graphic 26" descr="Folder Search with solid fill">
            <a:extLst>
              <a:ext uri="{FF2B5EF4-FFF2-40B4-BE49-F238E27FC236}">
                <a16:creationId xmlns:a16="http://schemas.microsoft.com/office/drawing/2014/main" id="{2255621F-AA20-4244-3500-B5698A200B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59759" y="3219934"/>
            <a:ext cx="441911" cy="441911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B70027E-D9CF-94D7-AD79-88055AEE90D3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846601" y="2117910"/>
            <a:ext cx="489908" cy="344656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828D116-4222-C7A2-13A9-45497D6855ED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5837431" y="2738965"/>
            <a:ext cx="446276" cy="575201"/>
          </a:xfrm>
          <a:prstGeom prst="straightConnector1">
            <a:avLst/>
          </a:prstGeom>
          <a:ln w="317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7A131E8-A975-D460-C666-CDA4EFFB9884}"/>
              </a:ext>
            </a:extLst>
          </p:cNvPr>
          <p:cNvCxnSpPr>
            <a:cxnSpLocks/>
            <a:stCxn id="20" idx="3"/>
            <a:endCxn id="14" idx="1"/>
          </p:cNvCxnSpPr>
          <p:nvPr/>
        </p:nvCxnSpPr>
        <p:spPr>
          <a:xfrm flipV="1">
            <a:off x="3828593" y="2627552"/>
            <a:ext cx="489908" cy="239439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37D1C47-E4A3-BC16-1641-E41CB629F2A9}"/>
              </a:ext>
            </a:extLst>
          </p:cNvPr>
          <p:cNvCxnSpPr>
            <a:cxnSpLocks/>
          </p:cNvCxnSpPr>
          <p:nvPr/>
        </p:nvCxnSpPr>
        <p:spPr>
          <a:xfrm flipV="1">
            <a:off x="3740316" y="2836164"/>
            <a:ext cx="578185" cy="802472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461B354-5709-6C65-70EB-B5ADB972C5E4}"/>
              </a:ext>
            </a:extLst>
          </p:cNvPr>
          <p:cNvCxnSpPr>
            <a:cxnSpLocks/>
          </p:cNvCxnSpPr>
          <p:nvPr/>
        </p:nvCxnSpPr>
        <p:spPr>
          <a:xfrm>
            <a:off x="5076409" y="2821852"/>
            <a:ext cx="0" cy="230263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672DB41-DCD1-2D0C-C361-A412570BF45C}"/>
              </a:ext>
            </a:extLst>
          </p:cNvPr>
          <p:cNvCxnSpPr>
            <a:cxnSpLocks/>
          </p:cNvCxnSpPr>
          <p:nvPr/>
        </p:nvCxnSpPr>
        <p:spPr>
          <a:xfrm>
            <a:off x="7608846" y="2929087"/>
            <a:ext cx="0" cy="345062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39CBF76-98AE-9D75-14C8-9C57FE99C99A}"/>
              </a:ext>
            </a:extLst>
          </p:cNvPr>
          <p:cNvSpPr txBox="1"/>
          <p:nvPr/>
        </p:nvSpPr>
        <p:spPr>
          <a:xfrm>
            <a:off x="7378315" y="3572476"/>
            <a:ext cx="828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SQLite</a:t>
            </a:r>
          </a:p>
          <a:p>
            <a:pPr algn="ctr"/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Database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88384D0-D2A5-9CEE-4BE8-E5DD9B15FF2A}"/>
              </a:ext>
            </a:extLst>
          </p:cNvPr>
          <p:cNvCxnSpPr>
            <a:cxnSpLocks/>
          </p:cNvCxnSpPr>
          <p:nvPr/>
        </p:nvCxnSpPr>
        <p:spPr>
          <a:xfrm flipH="1">
            <a:off x="6583909" y="2947672"/>
            <a:ext cx="6465" cy="251687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2347A66-1F1F-16CE-9F19-EB46735A4D79}"/>
              </a:ext>
            </a:extLst>
          </p:cNvPr>
          <p:cNvCxnSpPr>
            <a:cxnSpLocks/>
          </p:cNvCxnSpPr>
          <p:nvPr/>
        </p:nvCxnSpPr>
        <p:spPr>
          <a:xfrm flipH="1" flipV="1">
            <a:off x="7448775" y="2273416"/>
            <a:ext cx="0" cy="251999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B5B451B-2CD5-0BC7-D0A9-F3E8FDACCD79}"/>
              </a:ext>
            </a:extLst>
          </p:cNvPr>
          <p:cNvSpPr/>
          <p:nvPr/>
        </p:nvSpPr>
        <p:spPr>
          <a:xfrm>
            <a:off x="2074127" y="1185610"/>
            <a:ext cx="6599425" cy="3085303"/>
          </a:xfrm>
          <a:prstGeom prst="rect">
            <a:avLst/>
          </a:prstGeom>
          <a:noFill/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3C2E251-197C-12AC-C7D8-D67077A9694C}"/>
              </a:ext>
            </a:extLst>
          </p:cNvPr>
          <p:cNvSpPr txBox="1"/>
          <p:nvPr/>
        </p:nvSpPr>
        <p:spPr>
          <a:xfrm>
            <a:off x="6107150" y="3615734"/>
            <a:ext cx="1204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Raw Logs</a:t>
            </a:r>
          </a:p>
          <a:p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Formatted logs.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824E09C-0138-A647-8B95-D3069FB829D8}"/>
              </a:ext>
            </a:extLst>
          </p:cNvPr>
          <p:cNvCxnSpPr>
            <a:cxnSpLocks/>
          </p:cNvCxnSpPr>
          <p:nvPr/>
        </p:nvCxnSpPr>
        <p:spPr>
          <a:xfrm flipV="1">
            <a:off x="7943079" y="2297486"/>
            <a:ext cx="0" cy="1028357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9" name="Graphic 58" descr="Wireless with solid fill">
            <a:extLst>
              <a:ext uri="{FF2B5EF4-FFF2-40B4-BE49-F238E27FC236}">
                <a16:creationId xmlns:a16="http://schemas.microsoft.com/office/drawing/2014/main" id="{9D13A460-DEE6-61E0-2B49-0EEE6761D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7638590">
            <a:off x="8925624" y="1889336"/>
            <a:ext cx="317480" cy="317480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F5C3B66-7DE7-DC20-6C7E-135C13C5652A}"/>
              </a:ext>
            </a:extLst>
          </p:cNvPr>
          <p:cNvCxnSpPr/>
          <p:nvPr/>
        </p:nvCxnSpPr>
        <p:spPr>
          <a:xfrm>
            <a:off x="8391053" y="2061522"/>
            <a:ext cx="470127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8541922-0928-B3E9-25CF-977F43586F44}"/>
              </a:ext>
            </a:extLst>
          </p:cNvPr>
          <p:cNvCxnSpPr>
            <a:cxnSpLocks/>
          </p:cNvCxnSpPr>
          <p:nvPr/>
        </p:nvCxnSpPr>
        <p:spPr>
          <a:xfrm flipH="1">
            <a:off x="1871850" y="2138444"/>
            <a:ext cx="432000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87A1A202-E388-D602-2184-7CDD8DD3686C}"/>
              </a:ext>
            </a:extLst>
          </p:cNvPr>
          <p:cNvSpPr/>
          <p:nvPr/>
        </p:nvSpPr>
        <p:spPr>
          <a:xfrm>
            <a:off x="2233256" y="1569564"/>
            <a:ext cx="3767875" cy="2478329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7411AEA-B42E-1E80-6BC6-98E398B1B48F}"/>
              </a:ext>
            </a:extLst>
          </p:cNvPr>
          <p:cNvCxnSpPr>
            <a:cxnSpLocks/>
          </p:cNvCxnSpPr>
          <p:nvPr/>
        </p:nvCxnSpPr>
        <p:spPr>
          <a:xfrm flipV="1">
            <a:off x="1259764" y="1523836"/>
            <a:ext cx="6624" cy="238613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4C39644-0DE7-A3A3-28D2-439F551AC1D2}"/>
              </a:ext>
            </a:extLst>
          </p:cNvPr>
          <p:cNvSpPr txBox="1"/>
          <p:nvPr/>
        </p:nvSpPr>
        <p:spPr>
          <a:xfrm rot="16200000">
            <a:off x="939873" y="3170308"/>
            <a:ext cx="8781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</a:rPr>
              <a:t>NMEA 2000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3A351DD-2318-44C4-E8FC-4D1E57F7E76D}"/>
              </a:ext>
            </a:extLst>
          </p:cNvPr>
          <p:cNvCxnSpPr>
            <a:cxnSpLocks/>
          </p:cNvCxnSpPr>
          <p:nvPr/>
        </p:nvCxnSpPr>
        <p:spPr>
          <a:xfrm flipV="1">
            <a:off x="1259764" y="3792019"/>
            <a:ext cx="0" cy="15240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951C543-F92B-B14D-5F96-8E3D596FB53A}"/>
              </a:ext>
            </a:extLst>
          </p:cNvPr>
          <p:cNvCxnSpPr>
            <a:cxnSpLocks/>
          </p:cNvCxnSpPr>
          <p:nvPr/>
        </p:nvCxnSpPr>
        <p:spPr>
          <a:xfrm flipV="1">
            <a:off x="1263078" y="1383100"/>
            <a:ext cx="0" cy="15240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50B21DF-26C9-0408-E6A6-2250C7836080}"/>
              </a:ext>
            </a:extLst>
          </p:cNvPr>
          <p:cNvCxnSpPr>
            <a:cxnSpLocks/>
          </p:cNvCxnSpPr>
          <p:nvPr/>
        </p:nvCxnSpPr>
        <p:spPr>
          <a:xfrm>
            <a:off x="1203122" y="2217335"/>
            <a:ext cx="172831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751D551-A0C0-D82D-7A59-DCFA5031DCED}"/>
              </a:ext>
            </a:extLst>
          </p:cNvPr>
          <p:cNvCxnSpPr>
            <a:cxnSpLocks/>
          </p:cNvCxnSpPr>
          <p:nvPr/>
        </p:nvCxnSpPr>
        <p:spPr>
          <a:xfrm>
            <a:off x="1224967" y="3806705"/>
            <a:ext cx="172831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0" name="Graphic 79" descr="Smart Phone outline">
            <a:extLst>
              <a:ext uri="{FF2B5EF4-FFF2-40B4-BE49-F238E27FC236}">
                <a16:creationId xmlns:a16="http://schemas.microsoft.com/office/drawing/2014/main" id="{1D0DBD43-84FA-AC04-5ACC-4CD927532F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82695" y="1994387"/>
            <a:ext cx="414455" cy="414455"/>
          </a:xfrm>
          <a:prstGeom prst="rect">
            <a:avLst/>
          </a:prstGeom>
        </p:spPr>
      </p:pic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A7B9102-A7E6-7DD3-357A-F058527503E2}"/>
              </a:ext>
            </a:extLst>
          </p:cNvPr>
          <p:cNvCxnSpPr>
            <a:cxnSpLocks/>
          </p:cNvCxnSpPr>
          <p:nvPr/>
        </p:nvCxnSpPr>
        <p:spPr>
          <a:xfrm flipH="1" flipV="1">
            <a:off x="1282695" y="2836164"/>
            <a:ext cx="993599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775B45B-F550-03D0-0F09-1237EDE962E8}"/>
              </a:ext>
            </a:extLst>
          </p:cNvPr>
          <p:cNvCxnSpPr>
            <a:cxnSpLocks/>
          </p:cNvCxnSpPr>
          <p:nvPr/>
        </p:nvCxnSpPr>
        <p:spPr>
          <a:xfrm>
            <a:off x="1199407" y="2826934"/>
            <a:ext cx="172831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DC505CD7-065B-796D-EB11-7E048E7645C3}"/>
              </a:ext>
            </a:extLst>
          </p:cNvPr>
          <p:cNvSpPr txBox="1"/>
          <p:nvPr/>
        </p:nvSpPr>
        <p:spPr>
          <a:xfrm>
            <a:off x="3231716" y="3783116"/>
            <a:ext cx="19938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threaded environment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EFCF09D-0BD0-E277-1B18-F5857EF71377}"/>
              </a:ext>
            </a:extLst>
          </p:cNvPr>
          <p:cNvCxnSpPr>
            <a:cxnSpLocks/>
          </p:cNvCxnSpPr>
          <p:nvPr/>
        </p:nvCxnSpPr>
        <p:spPr>
          <a:xfrm>
            <a:off x="6580714" y="3985672"/>
            <a:ext cx="0" cy="53397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DF04AF-2FE4-39ED-6571-C272DE7E10A5}"/>
              </a:ext>
            </a:extLst>
          </p:cNvPr>
          <p:cNvCxnSpPr>
            <a:cxnSpLocks/>
          </p:cNvCxnSpPr>
          <p:nvPr/>
        </p:nvCxnSpPr>
        <p:spPr>
          <a:xfrm>
            <a:off x="7803630" y="3970805"/>
            <a:ext cx="0" cy="53397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0" name="Graphic 109" descr="Web design with solid fill">
            <a:extLst>
              <a:ext uri="{FF2B5EF4-FFF2-40B4-BE49-F238E27FC236}">
                <a16:creationId xmlns:a16="http://schemas.microsoft.com/office/drawing/2014/main" id="{E34C876F-8DB5-2218-9561-C68A466AEEA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22964" y="1363698"/>
            <a:ext cx="530318" cy="530318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D5B39AC8-E8C9-F8B8-7079-57FD5B88D757}"/>
              </a:ext>
            </a:extLst>
          </p:cNvPr>
          <p:cNvSpPr txBox="1"/>
          <p:nvPr/>
        </p:nvSpPr>
        <p:spPr>
          <a:xfrm>
            <a:off x="9170273" y="1918115"/>
            <a:ext cx="13448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Device Status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Current Readings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Perf Graphs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Data Export 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898D42B-A68A-0E2A-ECFE-703C2B1C671E}"/>
              </a:ext>
            </a:extLst>
          </p:cNvPr>
          <p:cNvSpPr txBox="1"/>
          <p:nvPr/>
        </p:nvSpPr>
        <p:spPr>
          <a:xfrm>
            <a:off x="6025224" y="4508845"/>
            <a:ext cx="2523715" cy="25391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/>
              <a:t>Data Copy for external analysis 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BC3D318-4A24-D21C-1766-25CF7BE83EBB}"/>
              </a:ext>
            </a:extLst>
          </p:cNvPr>
          <p:cNvSpPr txBox="1"/>
          <p:nvPr/>
        </p:nvSpPr>
        <p:spPr>
          <a:xfrm>
            <a:off x="1586765" y="2462566"/>
            <a:ext cx="4078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199DE3F-32C1-684A-4590-1C2B751B4690}"/>
              </a:ext>
            </a:extLst>
          </p:cNvPr>
          <p:cNvSpPr/>
          <p:nvPr/>
        </p:nvSpPr>
        <p:spPr>
          <a:xfrm>
            <a:off x="4270485" y="1752732"/>
            <a:ext cx="1527717" cy="4260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Course Simulator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A2CA8DB-C855-1319-8DC7-A4BB55420AB0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>
            <a:off x="5034344" y="2178791"/>
            <a:ext cx="0" cy="235731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A235D9DE-9D30-6D06-D4ED-9D43F6BD4E99}"/>
              </a:ext>
            </a:extLst>
          </p:cNvPr>
          <p:cNvSpPr/>
          <p:nvPr/>
        </p:nvSpPr>
        <p:spPr>
          <a:xfrm>
            <a:off x="2999808" y="1762537"/>
            <a:ext cx="251999" cy="25199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F7E6CEF-94F1-3CF1-D752-2F4271C359FB}"/>
              </a:ext>
            </a:extLst>
          </p:cNvPr>
          <p:cNvSpPr/>
          <p:nvPr/>
        </p:nvSpPr>
        <p:spPr>
          <a:xfrm>
            <a:off x="2999808" y="2498035"/>
            <a:ext cx="251999" cy="25199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7666832-E968-0411-E314-349D39B37542}"/>
              </a:ext>
            </a:extLst>
          </p:cNvPr>
          <p:cNvSpPr/>
          <p:nvPr/>
        </p:nvSpPr>
        <p:spPr>
          <a:xfrm>
            <a:off x="2999808" y="3154019"/>
            <a:ext cx="251999" cy="25199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C79D89C-FB53-5AEC-9DD3-C87160E3BCA2}"/>
              </a:ext>
            </a:extLst>
          </p:cNvPr>
          <p:cNvSpPr/>
          <p:nvPr/>
        </p:nvSpPr>
        <p:spPr>
          <a:xfrm>
            <a:off x="5272558" y="1610135"/>
            <a:ext cx="251999" cy="25199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4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50549F4-8BF4-7DB0-938E-9C669D9972B9}"/>
              </a:ext>
            </a:extLst>
          </p:cNvPr>
          <p:cNvSpPr/>
          <p:nvPr/>
        </p:nvSpPr>
        <p:spPr>
          <a:xfrm>
            <a:off x="5272558" y="2266115"/>
            <a:ext cx="251999" cy="25199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5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F4B1591-FDE9-72BE-4445-8B3C972DA2EB}"/>
              </a:ext>
            </a:extLst>
          </p:cNvPr>
          <p:cNvSpPr/>
          <p:nvPr/>
        </p:nvSpPr>
        <p:spPr>
          <a:xfrm>
            <a:off x="5272558" y="2948603"/>
            <a:ext cx="251999" cy="25199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6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7BDB82C-B774-FB33-7894-E603BE1411FB}"/>
              </a:ext>
            </a:extLst>
          </p:cNvPr>
          <p:cNvSpPr/>
          <p:nvPr/>
        </p:nvSpPr>
        <p:spPr>
          <a:xfrm>
            <a:off x="7068225" y="1683021"/>
            <a:ext cx="251999" cy="25199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7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1E681D3-BABE-0DF5-5307-B24BB91314C6}"/>
              </a:ext>
            </a:extLst>
          </p:cNvPr>
          <p:cNvSpPr/>
          <p:nvPr/>
        </p:nvSpPr>
        <p:spPr>
          <a:xfrm>
            <a:off x="6491754" y="2378759"/>
            <a:ext cx="251999" cy="25199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8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5D942C5-51A0-DA41-456C-473927AD407E}"/>
              </a:ext>
            </a:extLst>
          </p:cNvPr>
          <p:cNvSpPr/>
          <p:nvPr/>
        </p:nvSpPr>
        <p:spPr>
          <a:xfrm>
            <a:off x="6723666" y="3087750"/>
            <a:ext cx="251999" cy="25199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9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63A20AB-74A3-C541-9E8C-C6F86599BE60}"/>
              </a:ext>
            </a:extLst>
          </p:cNvPr>
          <p:cNvSpPr/>
          <p:nvPr/>
        </p:nvSpPr>
        <p:spPr>
          <a:xfrm>
            <a:off x="8068762" y="2988361"/>
            <a:ext cx="251999" cy="25199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687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A589F64-A59B-213E-247D-831C20F3FB5A}"/>
              </a:ext>
            </a:extLst>
          </p:cNvPr>
          <p:cNvSpPr/>
          <p:nvPr/>
        </p:nvSpPr>
        <p:spPr>
          <a:xfrm>
            <a:off x="4100495" y="2027340"/>
            <a:ext cx="1368208" cy="528272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Data Reader(s)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099938-FA9E-AB1C-B56D-339D23D1B8E9}"/>
              </a:ext>
            </a:extLst>
          </p:cNvPr>
          <p:cNvSpPr txBox="1"/>
          <p:nvPr/>
        </p:nvSpPr>
        <p:spPr>
          <a:xfrm>
            <a:off x="4919136" y="1416140"/>
            <a:ext cx="2714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 A I L P E R F _ N2K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B81DC25-0386-735C-A555-2A6EA8F9C59C}"/>
              </a:ext>
            </a:extLst>
          </p:cNvPr>
          <p:cNvSpPr/>
          <p:nvPr/>
        </p:nvSpPr>
        <p:spPr>
          <a:xfrm>
            <a:off x="5544938" y="2027340"/>
            <a:ext cx="1368208" cy="528272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SensorPipeline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5C4C3EB-CE1E-B7B9-3F92-11BF030AB014}"/>
              </a:ext>
            </a:extLst>
          </p:cNvPr>
          <p:cNvSpPr/>
          <p:nvPr/>
        </p:nvSpPr>
        <p:spPr>
          <a:xfrm>
            <a:off x="6980662" y="2027340"/>
            <a:ext cx="1368208" cy="528272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WebServer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386317-BEE5-8FF4-08F4-42A5BD9EEF53}"/>
              </a:ext>
            </a:extLst>
          </p:cNvPr>
          <p:cNvSpPr txBox="1"/>
          <p:nvPr/>
        </p:nvSpPr>
        <p:spPr>
          <a:xfrm>
            <a:off x="2524538" y="1464986"/>
            <a:ext cx="1144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/>
              <a:t>ActiSense</a:t>
            </a:r>
          </a:p>
          <a:p>
            <a:pPr algn="r"/>
            <a:endParaRPr lang="en-US" sz="1200" dirty="0"/>
          </a:p>
          <a:p>
            <a:pPr algn="r"/>
            <a:endParaRPr lang="en-US" sz="1200" dirty="0"/>
          </a:p>
          <a:p>
            <a:pPr algn="r"/>
            <a:r>
              <a:rPr lang="en-US" sz="1200" b="1" dirty="0"/>
              <a:t>PI CAN-M Hat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F4C48ED-AAE1-C3AC-ABA2-E422775E39A8}"/>
              </a:ext>
            </a:extLst>
          </p:cNvPr>
          <p:cNvSpPr/>
          <p:nvPr/>
        </p:nvSpPr>
        <p:spPr>
          <a:xfrm>
            <a:off x="4919136" y="2668601"/>
            <a:ext cx="2520115" cy="2770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Data Base</a:t>
            </a:r>
          </a:p>
        </p:txBody>
      </p:sp>
      <p:pic>
        <p:nvPicPr>
          <p:cNvPr id="13" name="Graphic 12" descr="Wireless with solid fill">
            <a:extLst>
              <a:ext uri="{FF2B5EF4-FFF2-40B4-BE49-F238E27FC236}">
                <a16:creationId xmlns:a16="http://schemas.microsoft.com/office/drawing/2014/main" id="{FD87DA1E-F58C-432E-93D6-81D6E0289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5364" y="1383182"/>
            <a:ext cx="317480" cy="317480"/>
          </a:xfrm>
          <a:prstGeom prst="rect">
            <a:avLst/>
          </a:prstGeom>
        </p:spPr>
      </p:pic>
      <p:pic>
        <p:nvPicPr>
          <p:cNvPr id="14" name="Graphic 13" descr="Wireless with solid fill">
            <a:extLst>
              <a:ext uri="{FF2B5EF4-FFF2-40B4-BE49-F238E27FC236}">
                <a16:creationId xmlns:a16="http://schemas.microsoft.com/office/drawing/2014/main" id="{29A25F3C-D7E6-9CA3-5D4B-3147231ED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611574" y="1947414"/>
            <a:ext cx="423442" cy="42344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9A9A372-98CC-0BAD-3116-7A90FABC6E24}"/>
              </a:ext>
            </a:extLst>
          </p:cNvPr>
          <p:cNvSpPr txBox="1"/>
          <p:nvPr/>
        </p:nvSpPr>
        <p:spPr>
          <a:xfrm>
            <a:off x="9035016" y="1847552"/>
            <a:ext cx="1853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Device Status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Current Readings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Perf Graphs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Data Export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41D63E-2E88-E8E8-533E-D54DDEF0D0CD}"/>
              </a:ext>
            </a:extLst>
          </p:cNvPr>
          <p:cNvSpPr/>
          <p:nvPr/>
        </p:nvSpPr>
        <p:spPr>
          <a:xfrm>
            <a:off x="3935896" y="1092820"/>
            <a:ext cx="4591878" cy="196818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ECA9B39-83D4-4B95-2977-7FA569D1EDA6}"/>
              </a:ext>
            </a:extLst>
          </p:cNvPr>
          <p:cNvCxnSpPr/>
          <p:nvPr/>
        </p:nvCxnSpPr>
        <p:spPr>
          <a:xfrm flipH="1">
            <a:off x="2325755" y="2226647"/>
            <a:ext cx="159690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18CD213-B682-30C4-808E-BA0CB3635929}"/>
              </a:ext>
            </a:extLst>
          </p:cNvPr>
          <p:cNvCxnSpPr>
            <a:cxnSpLocks/>
          </p:cNvCxnSpPr>
          <p:nvPr/>
        </p:nvCxnSpPr>
        <p:spPr>
          <a:xfrm flipV="1">
            <a:off x="2319131" y="1311965"/>
            <a:ext cx="6624" cy="238613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9061CD8-609A-52C8-E8DD-09CC3BCDF840}"/>
              </a:ext>
            </a:extLst>
          </p:cNvPr>
          <p:cNvCxnSpPr>
            <a:cxnSpLocks/>
          </p:cNvCxnSpPr>
          <p:nvPr/>
        </p:nvCxnSpPr>
        <p:spPr>
          <a:xfrm flipH="1">
            <a:off x="2325755" y="1612861"/>
            <a:ext cx="41799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C0A2BBC-48AF-608A-26CA-7D34C2C71185}"/>
              </a:ext>
            </a:extLst>
          </p:cNvPr>
          <p:cNvSpPr txBox="1"/>
          <p:nvPr/>
        </p:nvSpPr>
        <p:spPr>
          <a:xfrm rot="16200000">
            <a:off x="1380971" y="2288896"/>
            <a:ext cx="15913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NMEA 2000 Backbone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41EDD37-92D6-FAFA-D515-ADF571B41C3F}"/>
              </a:ext>
            </a:extLst>
          </p:cNvPr>
          <p:cNvCxnSpPr>
            <a:cxnSpLocks/>
          </p:cNvCxnSpPr>
          <p:nvPr/>
        </p:nvCxnSpPr>
        <p:spPr>
          <a:xfrm flipV="1">
            <a:off x="2319131" y="3580148"/>
            <a:ext cx="0" cy="15240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D1B823E-B17B-7381-F0A8-174C7B9228BA}"/>
              </a:ext>
            </a:extLst>
          </p:cNvPr>
          <p:cNvCxnSpPr>
            <a:cxnSpLocks/>
          </p:cNvCxnSpPr>
          <p:nvPr/>
        </p:nvCxnSpPr>
        <p:spPr>
          <a:xfrm flipV="1">
            <a:off x="2322445" y="1171229"/>
            <a:ext cx="0" cy="15240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145B178-3446-C7FB-C9D9-C8B0ABE610BB}"/>
              </a:ext>
            </a:extLst>
          </p:cNvPr>
          <p:cNvCxnSpPr>
            <a:cxnSpLocks/>
          </p:cNvCxnSpPr>
          <p:nvPr/>
        </p:nvCxnSpPr>
        <p:spPr>
          <a:xfrm>
            <a:off x="2302567" y="2228087"/>
            <a:ext cx="172831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6367948-9802-B054-4B59-02E67E5920B0}"/>
              </a:ext>
            </a:extLst>
          </p:cNvPr>
          <p:cNvCxnSpPr>
            <a:cxnSpLocks/>
          </p:cNvCxnSpPr>
          <p:nvPr/>
        </p:nvCxnSpPr>
        <p:spPr>
          <a:xfrm>
            <a:off x="2295942" y="1615174"/>
            <a:ext cx="172831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5D9355D-0FEB-04AE-906A-04C2E5D4A1AD}"/>
              </a:ext>
            </a:extLst>
          </p:cNvPr>
          <p:cNvGrpSpPr/>
          <p:nvPr/>
        </p:nvGrpSpPr>
        <p:grpSpPr>
          <a:xfrm>
            <a:off x="10651461" y="5898030"/>
            <a:ext cx="656707" cy="664286"/>
            <a:chOff x="8815284" y="5078896"/>
            <a:chExt cx="656707" cy="66428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82E433A-54AC-46E6-6995-AB8663E2BFCE}"/>
                </a:ext>
              </a:extLst>
            </p:cNvPr>
            <p:cNvSpPr/>
            <p:nvPr/>
          </p:nvSpPr>
          <p:spPr>
            <a:xfrm>
              <a:off x="8815284" y="5078896"/>
              <a:ext cx="656707" cy="66428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E71CCB4-5DBF-D4CA-B41C-49AD794BC503}"/>
                </a:ext>
              </a:extLst>
            </p:cNvPr>
            <p:cNvSpPr/>
            <p:nvPr/>
          </p:nvSpPr>
          <p:spPr>
            <a:xfrm>
              <a:off x="8926123" y="5137671"/>
              <a:ext cx="432000" cy="432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B5F04A2-7D47-39B8-7A09-017B21482BB7}"/>
                </a:ext>
              </a:extLst>
            </p:cNvPr>
            <p:cNvSpPr/>
            <p:nvPr/>
          </p:nvSpPr>
          <p:spPr>
            <a:xfrm>
              <a:off x="8864825" y="5611482"/>
              <a:ext cx="90000" cy="90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ECE7853-9C9C-1914-8910-DE7C7B2707A6}"/>
                </a:ext>
              </a:extLst>
            </p:cNvPr>
            <p:cNvSpPr/>
            <p:nvPr/>
          </p:nvSpPr>
          <p:spPr>
            <a:xfrm>
              <a:off x="9096737" y="5611482"/>
              <a:ext cx="90000" cy="90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4B3A8E0-0788-4EF2-A533-35B9AEDD9FEB}"/>
                </a:ext>
              </a:extLst>
            </p:cNvPr>
            <p:cNvSpPr/>
            <p:nvPr/>
          </p:nvSpPr>
          <p:spPr>
            <a:xfrm>
              <a:off x="9328649" y="5611482"/>
              <a:ext cx="90000" cy="90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66B4786-CE06-E746-A803-C62ED6EE9BC8}"/>
              </a:ext>
            </a:extLst>
          </p:cNvPr>
          <p:cNvGrpSpPr/>
          <p:nvPr/>
        </p:nvGrpSpPr>
        <p:grpSpPr>
          <a:xfrm>
            <a:off x="9595445" y="5912662"/>
            <a:ext cx="656707" cy="664286"/>
            <a:chOff x="9701366" y="4385360"/>
            <a:chExt cx="656707" cy="66428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FD2840F-C3F9-49E4-284F-C5D199CC6C0A}"/>
                </a:ext>
              </a:extLst>
            </p:cNvPr>
            <p:cNvSpPr/>
            <p:nvPr/>
          </p:nvSpPr>
          <p:spPr>
            <a:xfrm>
              <a:off x="9701366" y="4385360"/>
              <a:ext cx="656707" cy="66428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D230051-1B67-0108-8B43-20B01BC2361E}"/>
                </a:ext>
              </a:extLst>
            </p:cNvPr>
            <p:cNvSpPr/>
            <p:nvPr/>
          </p:nvSpPr>
          <p:spPr>
            <a:xfrm>
              <a:off x="9787173" y="4470975"/>
              <a:ext cx="489888" cy="3296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35BC0B4-E483-DA90-AEC2-494F02E0B172}"/>
                </a:ext>
              </a:extLst>
            </p:cNvPr>
            <p:cNvSpPr/>
            <p:nvPr/>
          </p:nvSpPr>
          <p:spPr>
            <a:xfrm>
              <a:off x="9749403" y="4889239"/>
              <a:ext cx="90000" cy="90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8F37968-ECF6-17DE-9556-5CE8806FBE3E}"/>
                </a:ext>
              </a:extLst>
            </p:cNvPr>
            <p:cNvSpPr/>
            <p:nvPr/>
          </p:nvSpPr>
          <p:spPr>
            <a:xfrm>
              <a:off x="9911742" y="4889239"/>
              <a:ext cx="90000" cy="90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2FB10BE-4ECB-D807-A0D8-DF3FDED7B0B8}"/>
                </a:ext>
              </a:extLst>
            </p:cNvPr>
            <p:cNvSpPr/>
            <p:nvPr/>
          </p:nvSpPr>
          <p:spPr>
            <a:xfrm>
              <a:off x="10074081" y="4889239"/>
              <a:ext cx="90000" cy="90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1EF4175-1BE6-3768-1A96-4F742D477075}"/>
                </a:ext>
              </a:extLst>
            </p:cNvPr>
            <p:cNvSpPr/>
            <p:nvPr/>
          </p:nvSpPr>
          <p:spPr>
            <a:xfrm>
              <a:off x="10236420" y="4889239"/>
              <a:ext cx="90000" cy="90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2082A6B8-2741-7029-1BA4-484DA48925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7322" y="2788269"/>
            <a:ext cx="433246" cy="433246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367D650-B73B-8C42-B667-34F18DF49DE1}"/>
              </a:ext>
            </a:extLst>
          </p:cNvPr>
          <p:cNvCxnSpPr>
            <a:cxnSpLocks/>
          </p:cNvCxnSpPr>
          <p:nvPr/>
        </p:nvCxnSpPr>
        <p:spPr>
          <a:xfrm flipH="1">
            <a:off x="2348947" y="2885019"/>
            <a:ext cx="41799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596D619-9D67-B61B-C26B-F5A837730E1D}"/>
              </a:ext>
            </a:extLst>
          </p:cNvPr>
          <p:cNvCxnSpPr>
            <a:cxnSpLocks/>
          </p:cNvCxnSpPr>
          <p:nvPr/>
        </p:nvCxnSpPr>
        <p:spPr>
          <a:xfrm>
            <a:off x="2283134" y="2887332"/>
            <a:ext cx="172831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22ACD1A0-42B0-9057-6C08-E4430E116E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5344" y="3267182"/>
            <a:ext cx="421991" cy="400891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E69EBD3-AE1A-FFDC-1A84-445C570E598B}"/>
              </a:ext>
            </a:extLst>
          </p:cNvPr>
          <p:cNvCxnSpPr>
            <a:cxnSpLocks/>
          </p:cNvCxnSpPr>
          <p:nvPr/>
        </p:nvCxnSpPr>
        <p:spPr>
          <a:xfrm flipH="1">
            <a:off x="2332383" y="3364394"/>
            <a:ext cx="41799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1DC7764-A3BE-9822-3D0F-7BD726633E34}"/>
              </a:ext>
            </a:extLst>
          </p:cNvPr>
          <p:cNvCxnSpPr>
            <a:cxnSpLocks/>
          </p:cNvCxnSpPr>
          <p:nvPr/>
        </p:nvCxnSpPr>
        <p:spPr>
          <a:xfrm>
            <a:off x="2302570" y="3366707"/>
            <a:ext cx="172831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461CD98-DA67-7D24-FC8C-72762A50E6E0}"/>
              </a:ext>
            </a:extLst>
          </p:cNvPr>
          <p:cNvGrpSpPr/>
          <p:nvPr/>
        </p:nvGrpSpPr>
        <p:grpSpPr>
          <a:xfrm>
            <a:off x="8388254" y="6069600"/>
            <a:ext cx="789952" cy="447118"/>
            <a:chOff x="8237053" y="4535558"/>
            <a:chExt cx="865741" cy="440360"/>
          </a:xfrm>
        </p:grpSpPr>
        <p:sp>
          <p:nvSpPr>
            <p:cNvPr id="57" name="Triangle 56">
              <a:extLst>
                <a:ext uri="{FF2B5EF4-FFF2-40B4-BE49-F238E27FC236}">
                  <a16:creationId xmlns:a16="http://schemas.microsoft.com/office/drawing/2014/main" id="{9567D532-5B3B-A313-F376-20761A6493BC}"/>
                </a:ext>
              </a:extLst>
            </p:cNvPr>
            <p:cNvSpPr/>
            <p:nvPr/>
          </p:nvSpPr>
          <p:spPr>
            <a:xfrm rot="5400000">
              <a:off x="8199783" y="4635788"/>
              <a:ext cx="327991" cy="253451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03C5769-C088-0052-CE9C-3F86A0AA44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48870" y="4762513"/>
              <a:ext cx="753924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69A78B6-2005-35AA-0BCB-815626FF5F77}"/>
                </a:ext>
              </a:extLst>
            </p:cNvPr>
            <p:cNvSpPr/>
            <p:nvPr/>
          </p:nvSpPr>
          <p:spPr>
            <a:xfrm>
              <a:off x="8597348" y="4535558"/>
              <a:ext cx="82800" cy="1728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25E9647-9F98-9592-4657-CDFB4EDA0DC4}"/>
                </a:ext>
              </a:extLst>
            </p:cNvPr>
            <p:cNvSpPr/>
            <p:nvPr/>
          </p:nvSpPr>
          <p:spPr>
            <a:xfrm>
              <a:off x="8690114" y="4535558"/>
              <a:ext cx="82800" cy="1728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EE81B1A-C1D4-AF5C-2B77-2DAB25687504}"/>
                </a:ext>
              </a:extLst>
            </p:cNvPr>
            <p:cNvSpPr/>
            <p:nvPr/>
          </p:nvSpPr>
          <p:spPr>
            <a:xfrm>
              <a:off x="8792819" y="4535558"/>
              <a:ext cx="82800" cy="1728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B25243C-6B3E-667E-9B30-685A29819F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24198" y="4621958"/>
              <a:ext cx="237021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FC5A545-2F55-4C3B-CB14-A628DF2760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30394" y="4621958"/>
              <a:ext cx="8459" cy="35396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1" name="Picture 70">
            <a:extLst>
              <a:ext uri="{FF2B5EF4-FFF2-40B4-BE49-F238E27FC236}">
                <a16:creationId xmlns:a16="http://schemas.microsoft.com/office/drawing/2014/main" id="{1AE0E06D-5F1D-F00C-58E3-36EC16DF7C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3148" y="2300485"/>
            <a:ext cx="600096" cy="412006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EA2FD53-E898-789F-4CE7-EAAA45999151}"/>
              </a:ext>
            </a:extLst>
          </p:cNvPr>
          <p:cNvCxnSpPr>
            <a:cxnSpLocks/>
          </p:cNvCxnSpPr>
          <p:nvPr/>
        </p:nvCxnSpPr>
        <p:spPr>
          <a:xfrm flipH="1">
            <a:off x="2364547" y="2655819"/>
            <a:ext cx="64184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2F11296-F073-0F15-91C9-E5FF439C56FB}"/>
              </a:ext>
            </a:extLst>
          </p:cNvPr>
          <p:cNvCxnSpPr>
            <a:cxnSpLocks/>
          </p:cNvCxnSpPr>
          <p:nvPr/>
        </p:nvCxnSpPr>
        <p:spPr>
          <a:xfrm>
            <a:off x="2284334" y="2658132"/>
            <a:ext cx="172831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A91F0B4-8671-517F-1969-DAFA7A418C41}"/>
              </a:ext>
            </a:extLst>
          </p:cNvPr>
          <p:cNvSpPr txBox="1"/>
          <p:nvPr/>
        </p:nvSpPr>
        <p:spPr>
          <a:xfrm>
            <a:off x="2969515" y="1726586"/>
            <a:ext cx="551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</a:t>
            </a:r>
          </a:p>
        </p:txBody>
      </p:sp>
      <p:pic>
        <p:nvPicPr>
          <p:cNvPr id="78" name="Graphic 77" descr="Web design with solid fill">
            <a:extLst>
              <a:ext uri="{FF2B5EF4-FFF2-40B4-BE49-F238E27FC236}">
                <a16:creationId xmlns:a16="http://schemas.microsoft.com/office/drawing/2014/main" id="{B04A4468-B538-895F-6189-D2AB146686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23323" y="1363698"/>
            <a:ext cx="530318" cy="530318"/>
          </a:xfrm>
          <a:prstGeom prst="rect">
            <a:avLst/>
          </a:prstGeom>
        </p:spPr>
      </p:pic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026BE618-93B5-F9B9-D8CC-3B372CDB1ED6}"/>
              </a:ext>
            </a:extLst>
          </p:cNvPr>
          <p:cNvSpPr/>
          <p:nvPr/>
        </p:nvSpPr>
        <p:spPr>
          <a:xfrm>
            <a:off x="9107662" y="2428203"/>
            <a:ext cx="1363319" cy="205314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2F2012C-DADE-3D66-CC1C-6D133599FE82}"/>
              </a:ext>
            </a:extLst>
          </p:cNvPr>
          <p:cNvCxnSpPr>
            <a:cxnSpLocks/>
          </p:cNvCxnSpPr>
          <p:nvPr/>
        </p:nvCxnSpPr>
        <p:spPr>
          <a:xfrm>
            <a:off x="9293102" y="2667184"/>
            <a:ext cx="0" cy="54429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E3B31566-7777-8FF0-75E1-D6590901F6B8}"/>
              </a:ext>
            </a:extLst>
          </p:cNvPr>
          <p:cNvSpPr txBox="1"/>
          <p:nvPr/>
        </p:nvSpPr>
        <p:spPr>
          <a:xfrm>
            <a:off x="8508846" y="3276234"/>
            <a:ext cx="1677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Other analysis tools.</a:t>
            </a:r>
          </a:p>
        </p:txBody>
      </p:sp>
    </p:spTree>
    <p:extLst>
      <p:ext uri="{BB962C8B-B14F-4D97-AF65-F5344CB8AC3E}">
        <p14:creationId xmlns:p14="http://schemas.microsoft.com/office/powerpoint/2010/main" val="776020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2802</TotalTime>
  <Words>125</Words>
  <Application>Microsoft Macintosh PowerPoint</Application>
  <PresentationFormat>Widescreen</PresentationFormat>
  <Paragraphs>52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Verdana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Lindsay McRory</dc:creator>
  <cp:lastModifiedBy>Lindsay McRory</cp:lastModifiedBy>
  <cp:revision>68</cp:revision>
  <dcterms:created xsi:type="dcterms:W3CDTF">2025-02-02T00:20:22Z</dcterms:created>
  <dcterms:modified xsi:type="dcterms:W3CDTF">2025-02-04T17:16:53Z</dcterms:modified>
</cp:coreProperties>
</file>