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8b2c60e9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8b2c60e9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4ff7fc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84ff7fc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881ec9d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881ec9d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84ff7fc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84ff7fc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84ff7fc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84ff7fc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8a333cea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8a333cea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4ff7fc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4ff7fc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8b2c60e9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8b2c60e9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4ff7fc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4ff7fc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Circulating cell-free RNA to predict pregnancy trimester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Jessie Bologna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Lindsay Reisman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266175"/>
            <a:ext cx="8415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Koh W, Pan W, Gawad C, Fan HC et al. (May 20, 2014). Noninvasive in vivo monitoring of tissue-specific global gene expression in humans. Proc Natl Acad Sci USA;111(20):7361-6. PMID: 24799715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Summary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77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GEO database: Microarray data of cell-free RNA collected at different stages during pregnancy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48 samples - 12 patients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classes -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trimester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 trimester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Third trimester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Postpartum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control/ non-pregnant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33,297 genes - expression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(Koh et al., 2014)</a:t>
            </a:r>
            <a:endParaRPr sz="11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650" y="651450"/>
            <a:ext cx="4027600" cy="42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cell-free RNA?	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08225" y="123225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Circulating cell-free RNA in the blood can identify the health and development of various organs during pregnancy by monitoring gene expression levels.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goal: Using this dataset we would like to predict what trimester a patient is in based on expression levels.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1117" t="0"/>
          <a:stretch/>
        </p:blipFill>
        <p:spPr>
          <a:xfrm>
            <a:off x="4056150" y="1120775"/>
            <a:ext cx="5018476" cy="29019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108125" y="3977800"/>
            <a:ext cx="19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2100"/>
              </a:spcAft>
              <a:buNone/>
            </a:pPr>
            <a:r>
              <a:rPr lang="en" sz="1000">
                <a:solidFill>
                  <a:srgbClr val="A5A6B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Yirka </a:t>
            </a:r>
            <a:r>
              <a:rPr lang="en" sz="900">
                <a:solidFill>
                  <a:srgbClr val="A5A6B7"/>
                </a:solidFill>
              </a:rPr>
              <a:t>© 2020 Science X Network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49275"/>
            <a:ext cx="85206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Loading the Data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508925" y="1363925"/>
            <a:ext cx="25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325" y="796900"/>
            <a:ext cx="6935350" cy="41090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176425"/>
            <a:ext cx="85206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Data preprocessing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35050" y="814375"/>
            <a:ext cx="3695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started with some standard data preprocessing steps: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Remove missing values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Transpose the data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Normalized across the genes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Split the data into X and y matrices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500" y="418625"/>
            <a:ext cx="4476101" cy="439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13" y="2599245"/>
            <a:ext cx="4301825" cy="2258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6425"/>
            <a:ext cx="85206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Data preprocessing - part2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494650" y="1036050"/>
            <a:ext cx="805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Additional preprocessing step needed: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Created a new dataframe containing only genes with the highest variability between time periods. We chose to look at differential transcript expression between just the 3rd trimester and postpartum.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" y="2178175"/>
            <a:ext cx="4988452" cy="265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775" y="2340400"/>
            <a:ext cx="3857550" cy="241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Setting up/ running models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We ran various different models to determine which model best fit our dataset with a high accuracy rate.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To set up our model we: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/>
              <a:t>Resplit our top genes dataframe into X and y matrices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/>
              <a:t>Separate into test and train data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600" y="1163800"/>
            <a:ext cx="4806999" cy="3507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Model Analysis: SVM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25" y="1641575"/>
            <a:ext cx="4129851" cy="2557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800" y="1236625"/>
            <a:ext cx="4462826" cy="312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0" name="Google Shape;120;p20"/>
          <p:cNvSpPr txBox="1"/>
          <p:nvPr/>
        </p:nvSpPr>
        <p:spPr>
          <a:xfrm>
            <a:off x="2826575" y="1236625"/>
            <a:ext cx="15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SVM: Standard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487000" y="836425"/>
            <a:ext cx="23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SVM: Updated parameters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Conclusions/ final thoughts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Based on the </a:t>
            </a:r>
            <a:r>
              <a:rPr lang="en"/>
              <a:t>accuracy</a:t>
            </a:r>
            <a:r>
              <a:rPr lang="en"/>
              <a:t> of all the models initially ran, it is difficult to accurately predict the trimester of a patient from trimester 1 to trimester 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Therefore, we decided to look at the data differently from our initial hypothesis and predicted based on expression level during the 3rd trimester vs after </a:t>
            </a:r>
            <a:r>
              <a:rPr lang="en"/>
              <a:t>delivery, when fetal expression levels drop rapidly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overall considerations: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Expression levels vary during pregnancy depending on the tissue/organ as well as the individual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More data processing/analysis needed: Need to focus on genes with lower expression levels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More patients to study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