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89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08C1-13FF-614E-9A37-C5D734926588}" type="datetimeFigureOut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6E892-0BE4-2946-A68A-D35F1C855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03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08C1-13FF-614E-9A37-C5D734926588}" type="datetimeFigureOut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6E892-0BE4-2946-A68A-D35F1C855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0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08C1-13FF-614E-9A37-C5D734926588}" type="datetimeFigureOut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6E892-0BE4-2946-A68A-D35F1C855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42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08C1-13FF-614E-9A37-C5D734926588}" type="datetimeFigureOut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6E892-0BE4-2946-A68A-D35F1C855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6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08C1-13FF-614E-9A37-C5D734926588}" type="datetimeFigureOut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6E892-0BE4-2946-A68A-D35F1C855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48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08C1-13FF-614E-9A37-C5D734926588}" type="datetimeFigureOut">
              <a:rPr lang="en-US" smtClean="0"/>
              <a:t>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6E892-0BE4-2946-A68A-D35F1C855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4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08C1-13FF-614E-9A37-C5D734926588}" type="datetimeFigureOut">
              <a:rPr lang="en-US" smtClean="0"/>
              <a:t>2/6/17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6E892-0BE4-2946-A68A-D35F1C855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69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08C1-13FF-614E-9A37-C5D734926588}" type="datetimeFigureOut">
              <a:rPr lang="en-US" smtClean="0"/>
              <a:t>2/6/17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6E892-0BE4-2946-A68A-D35F1C855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3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08C1-13FF-614E-9A37-C5D734926588}" type="datetimeFigureOut">
              <a:rPr lang="en-US" smtClean="0"/>
              <a:t>2/6/17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6E892-0BE4-2946-A68A-D35F1C855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5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08C1-13FF-614E-9A37-C5D734926588}" type="datetimeFigureOut">
              <a:rPr lang="en-US" smtClean="0"/>
              <a:t>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6E892-0BE4-2946-A68A-D35F1C855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02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08C1-13FF-614E-9A37-C5D734926588}" type="datetimeFigureOut">
              <a:rPr lang="en-US" smtClean="0"/>
              <a:t>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6E892-0BE4-2946-A68A-D35F1C855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95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908C1-13FF-614E-9A37-C5D734926588}" type="datetimeFigureOut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6E892-0BE4-2946-A68A-D35F1C855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6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38934" cy="3998284"/>
            <a:chOff x="0" y="0"/>
            <a:chExt cx="9138934" cy="3998284"/>
          </a:xfrm>
        </p:grpSpPr>
        <p:pic>
          <p:nvPicPr>
            <p:cNvPr id="5" name="Picture 4" descr="2porcupin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4569467" cy="3998284"/>
            </a:xfrm>
            <a:prstGeom prst="rect">
              <a:avLst/>
            </a:prstGeom>
          </p:spPr>
        </p:pic>
        <p:pic>
          <p:nvPicPr>
            <p:cNvPr id="6" name="Picture 5" descr="porcupine3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9467" y="0"/>
              <a:ext cx="4569467" cy="3998284"/>
            </a:xfrm>
            <a:prstGeom prst="rect">
              <a:avLst/>
            </a:prstGeom>
          </p:spPr>
        </p:pic>
        <p:cxnSp>
          <p:nvCxnSpPr>
            <p:cNvPr id="8" name="Straight Connector 7"/>
            <p:cNvCxnSpPr/>
            <p:nvPr/>
          </p:nvCxnSpPr>
          <p:spPr>
            <a:xfrm>
              <a:off x="4461048" y="0"/>
              <a:ext cx="0" cy="399828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7595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 Rutter</dc:creator>
  <cp:lastModifiedBy>L Rutter</cp:lastModifiedBy>
  <cp:revision>2</cp:revision>
  <dcterms:created xsi:type="dcterms:W3CDTF">2017-02-07T00:15:11Z</dcterms:created>
  <dcterms:modified xsi:type="dcterms:W3CDTF">2017-02-07T00:26:10Z</dcterms:modified>
</cp:coreProperties>
</file>