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C84"/>
    <a:srgbClr val="227984"/>
    <a:srgbClr val="287184"/>
    <a:srgbClr val="286F81"/>
    <a:srgbClr val="31B240"/>
    <a:srgbClr val="2B9637"/>
    <a:srgbClr val="60D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064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5C1C-17DE-8C4F-A3C2-49B1388E28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3DB5-6FB5-4F4C-8454-B3E9E6A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5C1C-17DE-8C4F-A3C2-49B1388E28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3DB5-6FB5-4F4C-8454-B3E9E6A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5C1C-17DE-8C4F-A3C2-49B1388E28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3DB5-6FB5-4F4C-8454-B3E9E6A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2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5C1C-17DE-8C4F-A3C2-49B1388E28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3DB5-6FB5-4F4C-8454-B3E9E6A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6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5C1C-17DE-8C4F-A3C2-49B1388E28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3DB5-6FB5-4F4C-8454-B3E9E6A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6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5C1C-17DE-8C4F-A3C2-49B1388E28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3DB5-6FB5-4F4C-8454-B3E9E6A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5C1C-17DE-8C4F-A3C2-49B1388E28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3DB5-6FB5-4F4C-8454-B3E9E6A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4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5C1C-17DE-8C4F-A3C2-49B1388E28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3DB5-6FB5-4F4C-8454-B3E9E6A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2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5C1C-17DE-8C4F-A3C2-49B1388E28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3DB5-6FB5-4F4C-8454-B3E9E6A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5C1C-17DE-8C4F-A3C2-49B1388E28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3DB5-6FB5-4F4C-8454-B3E9E6A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5C1C-17DE-8C4F-A3C2-49B1388E28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3DB5-6FB5-4F4C-8454-B3E9E6A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35C1C-17DE-8C4F-A3C2-49B1388E2818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3DB5-6FB5-4F4C-8454-B3E9E6A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8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04533" y="640080"/>
            <a:ext cx="3238687" cy="4118330"/>
            <a:chOff x="4638195" y="610161"/>
            <a:chExt cx="3238687" cy="4118330"/>
          </a:xfrm>
        </p:grpSpPr>
        <p:sp>
          <p:nvSpPr>
            <p:cNvPr id="11" name="Rectangle 10"/>
            <p:cNvSpPr/>
            <p:nvPr/>
          </p:nvSpPr>
          <p:spPr>
            <a:xfrm>
              <a:off x="4638195" y="610161"/>
              <a:ext cx="3238687" cy="4118330"/>
            </a:xfrm>
            <a:prstGeom prst="rect">
              <a:avLst/>
            </a:prstGeom>
            <a:solidFill>
              <a:srgbClr val="1A6C8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397759" y="1256428"/>
              <a:ext cx="1013373" cy="1088136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19710" y="824107"/>
              <a:ext cx="1784736" cy="18836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38195" y="640080"/>
              <a:ext cx="3238687" cy="429768"/>
            </a:xfrm>
            <a:prstGeom prst="rect">
              <a:avLst/>
            </a:prstGeom>
            <a:solidFill>
              <a:srgbClr val="1A6C8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61785" y="1444752"/>
              <a:ext cx="685321" cy="704088"/>
            </a:xfrm>
            <a:prstGeom prst="ellipse">
              <a:avLst/>
            </a:prstGeom>
            <a:solidFill>
              <a:srgbClr val="1A6C84"/>
            </a:solidFill>
            <a:ln w="158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27763" y="1357222"/>
              <a:ext cx="1276683" cy="987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42153" y="2842210"/>
              <a:ext cx="1566915" cy="301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04409" y="2834640"/>
              <a:ext cx="2039112" cy="14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00817" y="1051560"/>
              <a:ext cx="173736" cy="777240"/>
            </a:xfrm>
            <a:prstGeom prst="rect">
              <a:avLst/>
            </a:prstGeom>
            <a:solidFill>
              <a:srgbClr val="1A6C8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rminator 26"/>
            <p:cNvSpPr/>
            <p:nvPr/>
          </p:nvSpPr>
          <p:spPr>
            <a:xfrm>
              <a:off x="5358384" y="1773936"/>
              <a:ext cx="468091" cy="621792"/>
            </a:xfrm>
            <a:prstGeom prst="flowChartTerminator">
              <a:avLst/>
            </a:prstGeom>
            <a:solidFill>
              <a:srgbClr val="1A6C8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417980" y="1895997"/>
              <a:ext cx="98963" cy="115153"/>
            </a:xfrm>
            <a:prstGeom prst="ellipse">
              <a:avLst/>
            </a:prstGeom>
            <a:solidFill>
              <a:srgbClr val="CCFFCC"/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41264" y="1895997"/>
              <a:ext cx="98963" cy="115153"/>
            </a:xfrm>
            <a:prstGeom prst="ellipse">
              <a:avLst/>
            </a:prstGeom>
            <a:solidFill>
              <a:srgbClr val="CCFFCC"/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667265" y="1895997"/>
              <a:ext cx="98963" cy="115153"/>
            </a:xfrm>
            <a:prstGeom prst="ellipse">
              <a:avLst/>
            </a:prstGeom>
            <a:solidFill>
              <a:srgbClr val="CCFFCC"/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20058" y="2048397"/>
              <a:ext cx="98963" cy="115153"/>
            </a:xfrm>
            <a:prstGeom prst="ellipse">
              <a:avLst/>
            </a:prstGeom>
            <a:solidFill>
              <a:srgbClr val="60D770"/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543342" y="2048397"/>
              <a:ext cx="98963" cy="115153"/>
            </a:xfrm>
            <a:prstGeom prst="ellipse">
              <a:avLst/>
            </a:prstGeom>
            <a:solidFill>
              <a:srgbClr val="60D770"/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669343" y="2048397"/>
              <a:ext cx="98963" cy="115153"/>
            </a:xfrm>
            <a:prstGeom prst="ellipse">
              <a:avLst/>
            </a:prstGeom>
            <a:solidFill>
              <a:srgbClr val="60D770"/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17980" y="2200797"/>
              <a:ext cx="98963" cy="115153"/>
            </a:xfrm>
            <a:prstGeom prst="ellipse">
              <a:avLst/>
            </a:prstGeom>
            <a:solidFill>
              <a:srgbClr val="31B240"/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41264" y="2200797"/>
              <a:ext cx="98963" cy="115153"/>
            </a:xfrm>
            <a:prstGeom prst="ellipse">
              <a:avLst/>
            </a:prstGeom>
            <a:solidFill>
              <a:srgbClr val="31B240"/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667265" y="2200797"/>
              <a:ext cx="98963" cy="115153"/>
            </a:xfrm>
            <a:prstGeom prst="ellipse">
              <a:avLst/>
            </a:prstGeom>
            <a:solidFill>
              <a:srgbClr val="31B240"/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95180" y="3147799"/>
              <a:ext cx="2582758" cy="141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600" b="1" dirty="0" smtClean="0">
                  <a:solidFill>
                    <a:schemeClr val="bg1"/>
                  </a:solidFill>
                  <a:latin typeface="DIN Condensed Bold"/>
                  <a:ea typeface="游ゴシック体 ミディアム"/>
                  <a:cs typeface="DIN Condensed Bold"/>
                </a:rPr>
                <a:t>bigPint</a:t>
              </a:r>
              <a:endParaRPr lang="en-US" sz="8600" b="1" dirty="0">
                <a:solidFill>
                  <a:schemeClr val="bg1"/>
                </a:solidFill>
                <a:latin typeface="DIN Condensed Bold"/>
                <a:ea typeface="游ゴシック体 ミディアム"/>
                <a:cs typeface="DIN Condensed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97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Rutter</dc:creator>
  <cp:lastModifiedBy>L Rutter</cp:lastModifiedBy>
  <cp:revision>14</cp:revision>
  <dcterms:created xsi:type="dcterms:W3CDTF">2017-07-24T02:22:29Z</dcterms:created>
  <dcterms:modified xsi:type="dcterms:W3CDTF">2017-07-24T20:39:08Z</dcterms:modified>
</cp:coreProperties>
</file>