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07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5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FDA-2B52-774B-B8BD-9B10D9AB1422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089E-439E-2947-BB63-9B74B9B2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330381" y="171855"/>
            <a:ext cx="6457674" cy="6457674"/>
            <a:chOff x="1330381" y="171855"/>
            <a:chExt cx="6457674" cy="6457674"/>
          </a:xfrm>
        </p:grpSpPr>
        <p:pic>
          <p:nvPicPr>
            <p:cNvPr id="4" name="Picture 3" descr="L120scatt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381" y="171855"/>
              <a:ext cx="6457674" cy="64576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734708" y="356616"/>
              <a:ext cx="867353" cy="1858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0442" y="274320"/>
              <a:ext cx="441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N.1</a:t>
              </a:r>
              <a:endParaRPr lang="en-US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97480" y="274320"/>
              <a:ext cx="867353" cy="307777"/>
              <a:chOff x="2677508" y="278539"/>
              <a:chExt cx="867353" cy="30777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23242" y="278539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N.2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657" y="274320"/>
              <a:ext cx="867353" cy="307777"/>
              <a:chOff x="2677508" y="278539"/>
              <a:chExt cx="867353" cy="30777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23242" y="278539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N.3</a:t>
                </a:r>
                <a:endParaRPr lang="en-US" sz="1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08576" y="275714"/>
              <a:ext cx="867353" cy="307777"/>
              <a:chOff x="2677508" y="278539"/>
              <a:chExt cx="867353" cy="30777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23242" y="278539"/>
                <a:ext cx="413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.1</a:t>
                </a:r>
                <a:endParaRPr lang="en-US" sz="1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60258" y="274225"/>
              <a:ext cx="867353" cy="307777"/>
              <a:chOff x="2677508" y="278539"/>
              <a:chExt cx="867353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23242" y="278539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.2</a:t>
                </a:r>
                <a:endParaRPr lang="en-US" sz="1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528816" y="274225"/>
              <a:ext cx="867353" cy="307777"/>
              <a:chOff x="2677508" y="278539"/>
              <a:chExt cx="867353" cy="3077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23242" y="278539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.3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5400000">
              <a:off x="7104887" y="841248"/>
              <a:ext cx="867353" cy="307777"/>
              <a:chOff x="2677508" y="278540"/>
              <a:chExt cx="867353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12557" y="278540"/>
                <a:ext cx="43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N.1</a:t>
                </a:r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5400000">
              <a:off x="7103398" y="1813974"/>
              <a:ext cx="867353" cy="307777"/>
              <a:chOff x="2677508" y="278540"/>
              <a:chExt cx="867353" cy="30777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10424" y="278540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N.2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7103398" y="2761488"/>
              <a:ext cx="867353" cy="307777"/>
              <a:chOff x="2677508" y="278540"/>
              <a:chExt cx="867353" cy="30777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10424" y="278540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N.3</a:t>
                </a:r>
                <a:endParaRPr lang="en-US" sz="14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5400000">
              <a:off x="7115843" y="3728855"/>
              <a:ext cx="867353" cy="307777"/>
              <a:chOff x="2677508" y="278539"/>
              <a:chExt cx="867353" cy="30777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24130" y="278539"/>
                <a:ext cx="413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.1</a:t>
                </a:r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>
              <a:off x="7108798" y="4681728"/>
              <a:ext cx="867353" cy="307777"/>
              <a:chOff x="2677508" y="278539"/>
              <a:chExt cx="867353" cy="30777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23247" y="278539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.2</a:t>
                </a:r>
                <a:endParaRPr lang="en-US" sz="14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5400000">
              <a:off x="7108799" y="5632704"/>
              <a:ext cx="867353" cy="307777"/>
              <a:chOff x="2677508" y="278539"/>
              <a:chExt cx="867353" cy="3077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677508" y="360835"/>
                <a:ext cx="867353" cy="18587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23247" y="278539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.3</a:t>
                </a:r>
                <a:endParaRPr lang="en-US" sz="14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330381" y="3322376"/>
              <a:ext cx="3278195" cy="3307153"/>
            </a:xfrm>
            <a:prstGeom prst="rect">
              <a:avLst/>
            </a:prstGeom>
            <a:noFill/>
            <a:ln w="381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80360" y="4599432"/>
              <a:ext cx="155448" cy="155448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943600" y="5943600"/>
              <a:ext cx="155448" cy="15544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78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Rutter</dc:creator>
  <cp:lastModifiedBy>L Rutter</cp:lastModifiedBy>
  <cp:revision>3</cp:revision>
  <dcterms:created xsi:type="dcterms:W3CDTF">2017-02-06T22:41:10Z</dcterms:created>
  <dcterms:modified xsi:type="dcterms:W3CDTF">2017-02-06T23:09:39Z</dcterms:modified>
</cp:coreProperties>
</file>