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1"/>
    <p:restoredTop sz="94599"/>
  </p:normalViewPr>
  <p:slideViewPr>
    <p:cSldViewPr snapToGrid="0" snapToObjects="1">
      <p:cViewPr>
        <p:scale>
          <a:sx n="62" d="100"/>
          <a:sy n="62" d="100"/>
        </p:scale>
        <p:origin x="744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4752" y="1737360"/>
            <a:ext cx="5945093" cy="4175455"/>
            <a:chOff x="1444752" y="1737360"/>
            <a:chExt cx="5945093" cy="4175455"/>
          </a:xfrm>
        </p:grpSpPr>
        <p:sp>
          <p:nvSpPr>
            <p:cNvPr id="10" name="TextBox 9"/>
            <p:cNvSpPr txBox="1"/>
            <p:nvPr/>
          </p:nvSpPr>
          <p:spPr>
            <a:xfrm>
              <a:off x="1444752" y="173736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4752" y="321979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4752" y="47022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0240" y="1783080"/>
              <a:ext cx="5469605" cy="412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2162"/>
            <a:ext cx="9144000" cy="36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3328" y="383722"/>
            <a:ext cx="8698920" cy="9030560"/>
            <a:chOff x="143328" y="383722"/>
            <a:chExt cx="8698920" cy="90305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667"/>
            <a:stretch/>
          </p:blipFill>
          <p:spPr>
            <a:xfrm>
              <a:off x="143328" y="383722"/>
              <a:ext cx="2902858" cy="29959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161"/>
            <a:stretch/>
          </p:blipFill>
          <p:spPr>
            <a:xfrm>
              <a:off x="3046186" y="6400801"/>
              <a:ext cx="2918578" cy="30134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161"/>
            <a:stretch/>
          </p:blipFill>
          <p:spPr>
            <a:xfrm>
              <a:off x="143328" y="3379665"/>
              <a:ext cx="2906409" cy="302113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873"/>
            <a:stretch/>
          </p:blipFill>
          <p:spPr>
            <a:xfrm>
              <a:off x="5949044" y="392337"/>
              <a:ext cx="2885916" cy="29873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2" t="23" r="30487" b="23"/>
            <a:stretch/>
          </p:blipFill>
          <p:spPr>
            <a:xfrm>
              <a:off x="3046186" y="392337"/>
              <a:ext cx="2908261" cy="29873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873"/>
            <a:stretch/>
          </p:blipFill>
          <p:spPr>
            <a:xfrm>
              <a:off x="143328" y="6409417"/>
              <a:ext cx="2902858" cy="300486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18" t="-60" r="30467" b="-60"/>
            <a:stretch/>
          </p:blipFill>
          <p:spPr>
            <a:xfrm>
              <a:off x="5907689" y="3388279"/>
              <a:ext cx="2927271" cy="30211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07" t="-60" r="30718" b="-60"/>
            <a:stretch/>
          </p:blipFill>
          <p:spPr>
            <a:xfrm>
              <a:off x="3046186" y="3379664"/>
              <a:ext cx="2918578" cy="302113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93" t="29" r="30614" b="785"/>
            <a:stretch/>
          </p:blipFill>
          <p:spPr>
            <a:xfrm>
              <a:off x="5980176" y="6418032"/>
              <a:ext cx="2862072" cy="299625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549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39386" y="1733552"/>
            <a:ext cx="8615171" cy="8889617"/>
            <a:chOff x="139386" y="1733552"/>
            <a:chExt cx="8615171" cy="88896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884"/>
            <a:stretch/>
          </p:blipFill>
          <p:spPr>
            <a:xfrm>
              <a:off x="146049" y="4697505"/>
              <a:ext cx="2849631" cy="29639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86"/>
            <a:stretch/>
          </p:blipFill>
          <p:spPr>
            <a:xfrm>
              <a:off x="3034955" y="4697504"/>
              <a:ext cx="2858048" cy="29639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884"/>
            <a:stretch/>
          </p:blipFill>
          <p:spPr>
            <a:xfrm>
              <a:off x="139386" y="7659216"/>
              <a:ext cx="2849631" cy="29639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899"/>
            <a:stretch/>
          </p:blipFill>
          <p:spPr>
            <a:xfrm>
              <a:off x="5905538" y="4697503"/>
              <a:ext cx="2849019" cy="29639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804"/>
            <a:stretch/>
          </p:blipFill>
          <p:spPr>
            <a:xfrm>
              <a:off x="3030352" y="7659216"/>
              <a:ext cx="2853049" cy="29639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198"/>
            <a:stretch/>
          </p:blipFill>
          <p:spPr>
            <a:xfrm>
              <a:off x="5905628" y="7659216"/>
              <a:ext cx="2836304" cy="29639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04"/>
            <a:stretch/>
          </p:blipFill>
          <p:spPr>
            <a:xfrm>
              <a:off x="5893003" y="1734670"/>
              <a:ext cx="2861554" cy="29639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802"/>
            <a:stretch/>
          </p:blipFill>
          <p:spPr>
            <a:xfrm>
              <a:off x="3019526" y="1733552"/>
              <a:ext cx="2853138" cy="29639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323"/>
            <a:stretch/>
          </p:blipFill>
          <p:spPr>
            <a:xfrm>
              <a:off x="146049" y="1733553"/>
              <a:ext cx="2873477" cy="296395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73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29898" y="1530914"/>
            <a:ext cx="8324760" cy="8527486"/>
            <a:chOff x="325989" y="3359714"/>
            <a:chExt cx="8324760" cy="85274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356"/>
            <a:stretch/>
          </p:blipFill>
          <p:spPr>
            <a:xfrm>
              <a:off x="333051" y="3359714"/>
              <a:ext cx="2763982" cy="28424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526"/>
            <a:stretch/>
          </p:blipFill>
          <p:spPr>
            <a:xfrm>
              <a:off x="3124999" y="3359715"/>
              <a:ext cx="2757055" cy="28424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95"/>
            <a:stretch/>
          </p:blipFill>
          <p:spPr>
            <a:xfrm>
              <a:off x="5900622" y="3359718"/>
              <a:ext cx="2750127" cy="28424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554"/>
            <a:stretch/>
          </p:blipFill>
          <p:spPr>
            <a:xfrm>
              <a:off x="339965" y="6202210"/>
              <a:ext cx="2757068" cy="28424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723"/>
            <a:stretch/>
          </p:blipFill>
          <p:spPr>
            <a:xfrm>
              <a:off x="3130900" y="6202210"/>
              <a:ext cx="2748973" cy="28424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893"/>
            <a:stretch/>
          </p:blipFill>
          <p:spPr>
            <a:xfrm>
              <a:off x="5904662" y="6202210"/>
              <a:ext cx="2742045" cy="28424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915"/>
            <a:stretch/>
          </p:blipFill>
          <p:spPr>
            <a:xfrm>
              <a:off x="5885464" y="9044706"/>
              <a:ext cx="2761243" cy="28424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072"/>
            <a:stretch/>
          </p:blipFill>
          <p:spPr>
            <a:xfrm>
              <a:off x="3109841" y="9044707"/>
              <a:ext cx="2775623" cy="28424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941"/>
            <a:stretch/>
          </p:blipFill>
          <p:spPr>
            <a:xfrm>
              <a:off x="325989" y="9044703"/>
              <a:ext cx="2780930" cy="284249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26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3718" y="3140761"/>
            <a:ext cx="8399562" cy="8559402"/>
            <a:chOff x="173718" y="3140761"/>
            <a:chExt cx="8399562" cy="85594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19" y="3140761"/>
              <a:ext cx="2799853" cy="284959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572" y="3147867"/>
              <a:ext cx="2799854" cy="28424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426" y="3147866"/>
              <a:ext cx="2799854" cy="28424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18" y="5981120"/>
              <a:ext cx="2799854" cy="28424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572" y="5981122"/>
              <a:ext cx="2799854" cy="28424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426" y="5981121"/>
              <a:ext cx="2799854" cy="28424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18" y="8857672"/>
              <a:ext cx="2799854" cy="28424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572" y="8857672"/>
              <a:ext cx="2799854" cy="28424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426" y="8857672"/>
              <a:ext cx="2799854" cy="28424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352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99032" y="1863434"/>
            <a:ext cx="5478531" cy="8523479"/>
            <a:chOff x="1399032" y="1863434"/>
            <a:chExt cx="5478531" cy="8523479"/>
          </a:xfrm>
        </p:grpSpPr>
        <p:sp>
          <p:nvSpPr>
            <p:cNvPr id="10" name="TextBox 9"/>
            <p:cNvSpPr txBox="1"/>
            <p:nvPr/>
          </p:nvSpPr>
          <p:spPr>
            <a:xfrm>
              <a:off x="1402878" y="186343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03189" y="329391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9032" y="476402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9032" y="622483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03821" y="770363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99898" y="918244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US" b="1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7944" y="1865376"/>
              <a:ext cx="5039619" cy="8521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5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96"/>
            <a:ext cx="9144000" cy="88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6169"/>
            <a:ext cx="9144000" cy="43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741"/>
            <a:ext cx="9144000" cy="55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5774"/>
            <a:ext cx="9144000" cy="1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8468"/>
            <a:ext cx="9144000" cy="6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4838" y="1981585"/>
            <a:ext cx="8562232" cy="4791509"/>
            <a:chOff x="104838" y="1981585"/>
            <a:chExt cx="8562232" cy="47915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85" t="-18" r="15272" b="12616"/>
            <a:stretch/>
          </p:blipFill>
          <p:spPr>
            <a:xfrm>
              <a:off x="5765056" y="1981585"/>
              <a:ext cx="2902014" cy="2403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35" r="16448" b="12598"/>
            <a:stretch/>
          </p:blipFill>
          <p:spPr>
            <a:xfrm>
              <a:off x="104838" y="1981585"/>
              <a:ext cx="2793608" cy="24038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8" r="15354" b="12598"/>
            <a:stretch/>
          </p:blipFill>
          <p:spPr>
            <a:xfrm>
              <a:off x="2898446" y="1981585"/>
              <a:ext cx="2831206" cy="24038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4" t="-739" r="13914" b="12035"/>
            <a:stretch/>
          </p:blipFill>
          <p:spPr>
            <a:xfrm>
              <a:off x="5765056" y="4385388"/>
              <a:ext cx="2902014" cy="23817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73" r="15873" b="11597"/>
            <a:stretch/>
          </p:blipFill>
          <p:spPr>
            <a:xfrm>
              <a:off x="104838" y="4385388"/>
              <a:ext cx="2793608" cy="23877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9" t="-94" r="15759" b="12296"/>
            <a:stretch/>
          </p:blipFill>
          <p:spPr>
            <a:xfrm>
              <a:off x="2936043" y="4385388"/>
              <a:ext cx="2793609" cy="238770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91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96033" y="3779416"/>
            <a:ext cx="8275072" cy="4748764"/>
            <a:chOff x="396033" y="3779416"/>
            <a:chExt cx="8275072" cy="4748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569" y="3779416"/>
              <a:ext cx="4137536" cy="474876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33" y="3779417"/>
              <a:ext cx="4137536" cy="4748763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96033" y="377941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endParaRPr 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15575" y="3779417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B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4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2704</TotalTime>
  <Words>11</Words>
  <Application>Microsoft Macintosh PowerPoint</Application>
  <PresentationFormat>Custom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2018-04-18T07:05:37Z</dcterms:created>
  <dcterms:modified xsi:type="dcterms:W3CDTF">2018-04-20T04:09:53Z</dcterms:modified>
</cp:coreProperties>
</file>