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1"/>
    <p:restoredTop sz="94655"/>
  </p:normalViewPr>
  <p:slideViewPr>
    <p:cSldViewPr snapToGrid="0" snapToObjects="1">
      <p:cViewPr>
        <p:scale>
          <a:sx n="69" d="100"/>
          <a:sy n="69" d="100"/>
        </p:scale>
        <p:origin x="14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44752" y="1737360"/>
            <a:ext cx="5832348" cy="4147358"/>
            <a:chOff x="1444752" y="1737360"/>
            <a:chExt cx="5832348" cy="414735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267300"/>
                </p:ext>
              </p:extLst>
            </p:nvPr>
          </p:nvGraphicFramePr>
          <p:xfrm>
            <a:off x="1847850" y="1771650"/>
            <a:ext cx="5429250" cy="4113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Worksheet" r:id="rId3" imgW="3771900" imgH="2857500" progId="Excel.Sheet.12">
                    <p:embed/>
                  </p:oleObj>
                </mc:Choice>
                <mc:Fallback>
                  <p:oleObj name="Worksheet" r:id="rId3" imgW="3771900" imgH="285750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47850" y="1771650"/>
                          <a:ext cx="5429250" cy="41130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444752" y="173736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4752" y="321979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4752" y="47022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0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99032" y="1863434"/>
            <a:ext cx="5859018" cy="8503806"/>
            <a:chOff x="1399032" y="1863434"/>
            <a:chExt cx="5859018" cy="8503806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0009642"/>
                </p:ext>
              </p:extLst>
            </p:nvPr>
          </p:nvGraphicFramePr>
          <p:xfrm>
            <a:off x="1828800" y="1866899"/>
            <a:ext cx="5429250" cy="8500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Worksheet" r:id="rId3" imgW="3771900" imgH="5905500" progId="Excel.Sheet.12">
                    <p:embed/>
                  </p:oleObj>
                </mc:Choice>
                <mc:Fallback>
                  <p:oleObj name="Worksheet" r:id="rId3" imgW="3771900" imgH="590550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8800" y="1866899"/>
                          <a:ext cx="5429250" cy="85003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402878" y="186343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03189" y="329391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9032" y="47640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032" y="622483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03821" y="770363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99898" y="918244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885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96"/>
            <a:ext cx="9144000" cy="88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6169"/>
            <a:ext cx="9144000" cy="43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741"/>
            <a:ext cx="9144000" cy="55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95774"/>
            <a:ext cx="9144000" cy="1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8468"/>
            <a:ext cx="9144000" cy="60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4838" y="1981585"/>
            <a:ext cx="8562232" cy="4791509"/>
            <a:chOff x="104838" y="1981585"/>
            <a:chExt cx="8562232" cy="47915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85" t="-18" r="15272" b="12616"/>
            <a:stretch/>
          </p:blipFill>
          <p:spPr>
            <a:xfrm>
              <a:off x="5765056" y="1981585"/>
              <a:ext cx="2902014" cy="2403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35" r="16448" b="12598"/>
            <a:stretch/>
          </p:blipFill>
          <p:spPr>
            <a:xfrm>
              <a:off x="104838" y="1981585"/>
              <a:ext cx="2793608" cy="24038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8" r="15354" b="12598"/>
            <a:stretch/>
          </p:blipFill>
          <p:spPr>
            <a:xfrm>
              <a:off x="2898446" y="1981585"/>
              <a:ext cx="2831206" cy="24038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4" t="-739" r="13914" b="12035"/>
            <a:stretch/>
          </p:blipFill>
          <p:spPr>
            <a:xfrm>
              <a:off x="5765056" y="4385388"/>
              <a:ext cx="2902014" cy="23817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73" r="15873" b="11597"/>
            <a:stretch/>
          </p:blipFill>
          <p:spPr>
            <a:xfrm>
              <a:off x="104838" y="4385388"/>
              <a:ext cx="2793608" cy="23877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59" t="-94" r="15759" b="12296"/>
            <a:stretch/>
          </p:blipFill>
          <p:spPr>
            <a:xfrm>
              <a:off x="2936043" y="4385388"/>
              <a:ext cx="2793609" cy="238770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915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6033" y="3779417"/>
            <a:ext cx="8275072" cy="4748763"/>
            <a:chOff x="396033" y="3779417"/>
            <a:chExt cx="8275072" cy="47487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33" y="3779417"/>
              <a:ext cx="4137536" cy="47487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569" y="3779417"/>
              <a:ext cx="4137536" cy="4748763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96033" y="377941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15575" y="377941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4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2172</TotalTime>
  <Words>11</Words>
  <Application>Microsoft Macintosh PowerPoint</Application>
  <PresentationFormat>Custom</PresentationFormat>
  <Paragraphs>11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2018-04-18T07:05:37Z</dcterms:created>
  <dcterms:modified xsi:type="dcterms:W3CDTF">2018-04-19T19:17:52Z</dcterms:modified>
</cp:coreProperties>
</file>