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9144000" cy="12801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3"/>
  </p:normalViewPr>
  <p:slideViewPr>
    <p:cSldViewPr snapToGrid="0" snapToObjects="1">
      <p:cViewPr>
        <p:scale>
          <a:sx n="92" d="100"/>
          <a:sy n="92" d="100"/>
        </p:scale>
        <p:origin x="1360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FDC8-E550-C74E-B7B1-2A05A119D0E5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0FCB-3A48-0F47-9DF4-82679206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78361"/>
              </p:ext>
            </p:extLst>
          </p:nvPr>
        </p:nvGraphicFramePr>
        <p:xfrm>
          <a:off x="1847850" y="1771650"/>
          <a:ext cx="5429250" cy="411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3771900" imgH="2857500" progId="Excel.Sheet.12">
                  <p:embed/>
                </p:oleObj>
              </mc:Choice>
              <mc:Fallback>
                <p:oleObj name="Worksheet" r:id="rId3" imgW="3771900" imgH="2857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7850" y="1771650"/>
                        <a:ext cx="5429250" cy="4113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925398"/>
              </p:ext>
            </p:extLst>
          </p:nvPr>
        </p:nvGraphicFramePr>
        <p:xfrm>
          <a:off x="1828800" y="1866899"/>
          <a:ext cx="5429250" cy="850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3" imgW="3771900" imgH="5905500" progId="Excel.Sheet.12">
                  <p:embed/>
                </p:oleObj>
              </mc:Choice>
              <mc:Fallback>
                <p:oleObj name="Worksheet" r:id="rId3" imgW="3771900" imgH="5905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866899"/>
                        <a:ext cx="5429250" cy="8500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5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96"/>
            <a:ext cx="9144000" cy="88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2018-04-18T07:05:37Z</dcterms:created>
  <dcterms:modified xsi:type="dcterms:W3CDTF">2018-04-18T07:31:15Z</dcterms:modified>
</cp:coreProperties>
</file>