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2"/>
    <p:restoredTop sz="95345"/>
  </p:normalViewPr>
  <p:slideViewPr>
    <p:cSldViewPr snapToGrid="0" snapToObjects="1">
      <p:cViewPr>
        <p:scale>
          <a:sx n="63" d="100"/>
          <a:sy n="63" d="100"/>
        </p:scale>
        <p:origin x="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826D-2316-7B40-9A49-E9C2372D45D8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64E3-1FAB-4444-8DAC-AC99AC42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365760"/>
            <a:ext cx="6845300" cy="5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5445760"/>
            <a:ext cx="68453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5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2018-03-06T06:28:15Z</dcterms:created>
  <dcterms:modified xsi:type="dcterms:W3CDTF">2018-03-06T07:02:41Z</dcterms:modified>
</cp:coreProperties>
</file>