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4728"/>
  </p:normalViewPr>
  <p:slideViewPr>
    <p:cSldViewPr snapToGrid="0" snapToObjects="1">
      <p:cViewPr varScale="1">
        <p:scale>
          <a:sx n="63" d="100"/>
          <a:sy n="63" d="100"/>
        </p:scale>
        <p:origin x="20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5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6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671-7A30-F64E-9358-096EF017AC7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7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3671-7A30-F64E-9358-096EF017AC7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CE83-C798-8940-9024-FC96CA9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1520" y="337820"/>
            <a:ext cx="10160000" cy="6223000"/>
            <a:chOff x="731520" y="337820"/>
            <a:chExt cx="10160000" cy="6223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" y="337820"/>
              <a:ext cx="5080000" cy="622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520" y="337820"/>
              <a:ext cx="5080000" cy="622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0553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Rutter, Lindsay A [STAT]</dc:creator>
  <cp:lastModifiedBy>Rutter, Lindsay A [STAT]</cp:lastModifiedBy>
  <cp:revision>2</cp:revision>
  <dcterms:created xsi:type="dcterms:W3CDTF">2017-09-28T04:10:26Z</dcterms:created>
  <dcterms:modified xsi:type="dcterms:W3CDTF">2017-10-03T23:36:31Z</dcterms:modified>
</cp:coreProperties>
</file>