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728"/>
  </p:normalViewPr>
  <p:slideViewPr>
    <p:cSldViewPr snapToGrid="0" snapToObjects="1">
      <p:cViewPr varScale="1">
        <p:scale>
          <a:sx n="63" d="100"/>
          <a:sy n="6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4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2AA8-FD33-594D-A0A0-7CEA6B7BD0B2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220-F965-914F-AC3B-91A277665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5120" y="297180"/>
            <a:ext cx="10160000" cy="6223000"/>
            <a:chOff x="325120" y="297180"/>
            <a:chExt cx="10160000" cy="6223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20" y="297180"/>
              <a:ext cx="5080000" cy="622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5120" y="297180"/>
              <a:ext cx="5080000" cy="622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981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Rutter, Lindsay A [STAT]</dc:creator>
  <cp:lastModifiedBy>Rutter, Lindsay A [STAT]</cp:lastModifiedBy>
  <cp:revision>2</cp:revision>
  <dcterms:created xsi:type="dcterms:W3CDTF">2017-09-28T04:00:37Z</dcterms:created>
  <dcterms:modified xsi:type="dcterms:W3CDTF">2017-10-03T23:38:22Z</dcterms:modified>
</cp:coreProperties>
</file>