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4"/>
    <p:restoredTop sz="95345"/>
  </p:normalViewPr>
  <p:slideViewPr>
    <p:cSldViewPr snapToGrid="0" snapToObjects="1">
      <p:cViewPr>
        <p:scale>
          <a:sx n="42" d="100"/>
          <a:sy n="42" d="100"/>
        </p:scale>
        <p:origin x="7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826D-2316-7B40-9A49-E9C2372D45D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651760" y="731520"/>
            <a:ext cx="6873240" cy="10180320"/>
            <a:chOff x="2651760" y="731520"/>
            <a:chExt cx="6873240" cy="1018032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300" y="5831840"/>
              <a:ext cx="6870700" cy="5080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300" y="751840"/>
              <a:ext cx="6870700" cy="5080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654300" y="73152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51760" y="580644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05100" y="467360"/>
            <a:ext cx="6781800" cy="10160000"/>
            <a:chOff x="2705100" y="467360"/>
            <a:chExt cx="6781800" cy="10160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5100" y="5547360"/>
              <a:ext cx="6781800" cy="5080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5100" y="467360"/>
              <a:ext cx="6781800" cy="5080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707640" y="47244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100" y="554736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5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92400" y="528320"/>
            <a:ext cx="6794500" cy="10160000"/>
            <a:chOff x="2692400" y="528320"/>
            <a:chExt cx="6794500" cy="1016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400" y="5608320"/>
              <a:ext cx="6794500" cy="5080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400" y="528320"/>
              <a:ext cx="6794500" cy="508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94940" y="53340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2400" y="560832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33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79700" y="548640"/>
            <a:ext cx="6819900" cy="10160000"/>
            <a:chOff x="2679700" y="548640"/>
            <a:chExt cx="6819900" cy="1016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41" r="1341"/>
            <a:stretch/>
          </p:blipFill>
          <p:spPr>
            <a:xfrm>
              <a:off x="2679700" y="5628640"/>
              <a:ext cx="6819900" cy="5080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41" r="1341"/>
            <a:stretch/>
          </p:blipFill>
          <p:spPr>
            <a:xfrm>
              <a:off x="2679700" y="548640"/>
              <a:ext cx="6819900" cy="508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743200" y="5577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3200" y="5632704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609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14600" y="2377440"/>
            <a:ext cx="7162800" cy="10131552"/>
            <a:chOff x="2514600" y="2377440"/>
            <a:chExt cx="7162800" cy="101315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473" b="-80"/>
            <a:stretch/>
          </p:blipFill>
          <p:spPr>
            <a:xfrm>
              <a:off x="2514600" y="2377440"/>
              <a:ext cx="7141464" cy="508406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9" b="565"/>
            <a:stretch/>
          </p:blipFill>
          <p:spPr>
            <a:xfrm>
              <a:off x="2514600" y="7461504"/>
              <a:ext cx="7162800" cy="5047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833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89200" y="1525524"/>
            <a:ext cx="7205472" cy="10131552"/>
            <a:chOff x="2489200" y="1525524"/>
            <a:chExt cx="7205472" cy="101315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-64" b="529"/>
            <a:stretch/>
          </p:blipFill>
          <p:spPr>
            <a:xfrm>
              <a:off x="2489200" y="6591300"/>
              <a:ext cx="7205472" cy="506577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" t="-1" r="28" b="529"/>
            <a:stretch/>
          </p:blipFill>
          <p:spPr>
            <a:xfrm>
              <a:off x="2493772" y="1525524"/>
              <a:ext cx="7200900" cy="5065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59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64127" y="1797628"/>
            <a:ext cx="11050399" cy="12768977"/>
            <a:chOff x="464127" y="1797628"/>
            <a:chExt cx="11050399" cy="127689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573"/>
            <a:stretch/>
          </p:blipFill>
          <p:spPr>
            <a:xfrm>
              <a:off x="4121727" y="1809506"/>
              <a:ext cx="3657600" cy="383185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573"/>
            <a:stretch/>
          </p:blipFill>
          <p:spPr>
            <a:xfrm>
              <a:off x="7779327" y="1809506"/>
              <a:ext cx="3657600" cy="383185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784"/>
            <a:stretch/>
          </p:blipFill>
          <p:spPr>
            <a:xfrm>
              <a:off x="464127" y="1797628"/>
              <a:ext cx="3657600" cy="38437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1359"/>
            <a:stretch/>
          </p:blipFill>
          <p:spPr>
            <a:xfrm>
              <a:off x="464127" y="5653240"/>
              <a:ext cx="3749040" cy="391530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610"/>
            <a:stretch/>
          </p:blipFill>
          <p:spPr>
            <a:xfrm>
              <a:off x="7779327" y="5653240"/>
              <a:ext cx="3735199" cy="391530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610"/>
            <a:stretch/>
          </p:blipFill>
          <p:spPr>
            <a:xfrm>
              <a:off x="4121727" y="5641362"/>
              <a:ext cx="3746531" cy="392718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610"/>
            <a:stretch/>
          </p:blipFill>
          <p:spPr>
            <a:xfrm>
              <a:off x="464127" y="9580421"/>
              <a:ext cx="3745951" cy="392657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610"/>
            <a:stretch/>
          </p:blipFill>
          <p:spPr>
            <a:xfrm>
              <a:off x="7867678" y="9580420"/>
              <a:ext cx="3644260" cy="392657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610"/>
            <a:stretch/>
          </p:blipFill>
          <p:spPr>
            <a:xfrm>
              <a:off x="4121727" y="9580421"/>
              <a:ext cx="3745951" cy="3926573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2795603" y="13754180"/>
              <a:ext cx="7302319" cy="812425"/>
              <a:chOff x="881743" y="14115686"/>
              <a:chExt cx="8765183" cy="975177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26" b="93071"/>
              <a:stretch/>
            </p:blipFill>
            <p:spPr>
              <a:xfrm>
                <a:off x="881743" y="14278429"/>
                <a:ext cx="2258786" cy="35197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26" t="12715" b="78928"/>
              <a:stretch/>
            </p:blipFill>
            <p:spPr>
              <a:xfrm>
                <a:off x="2992334" y="14189527"/>
                <a:ext cx="2258786" cy="424543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27" t="22103" r="-1" b="68898"/>
              <a:stretch/>
            </p:blipFill>
            <p:spPr>
              <a:xfrm>
                <a:off x="5102925" y="14173199"/>
                <a:ext cx="2258786" cy="457201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27" t="61029" r="-1" b="30364"/>
              <a:stretch/>
            </p:blipFill>
            <p:spPr>
              <a:xfrm>
                <a:off x="7388140" y="14630400"/>
                <a:ext cx="2258786" cy="420911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26" t="30786" b="59571"/>
              <a:stretch/>
            </p:blipFill>
            <p:spPr>
              <a:xfrm>
                <a:off x="7388140" y="14115686"/>
                <a:ext cx="2258786" cy="489857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26" t="40429" b="49286"/>
              <a:stretch/>
            </p:blipFill>
            <p:spPr>
              <a:xfrm>
                <a:off x="2992334" y="14568349"/>
                <a:ext cx="2258786" cy="522514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26" t="49428" b="39643"/>
              <a:stretch/>
            </p:blipFill>
            <p:spPr>
              <a:xfrm>
                <a:off x="5102925" y="14520994"/>
                <a:ext cx="2258786" cy="5551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72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60710" y="395632"/>
            <a:ext cx="10977119" cy="12403133"/>
            <a:chOff x="760710" y="395632"/>
            <a:chExt cx="10977119" cy="124031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" r="30575"/>
            <a:stretch/>
          </p:blipFill>
          <p:spPr>
            <a:xfrm>
              <a:off x="8075911" y="395632"/>
              <a:ext cx="3661918" cy="37674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" r="30575"/>
            <a:stretch/>
          </p:blipFill>
          <p:spPr>
            <a:xfrm>
              <a:off x="4418310" y="395632"/>
              <a:ext cx="3661918" cy="376740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" r="30575"/>
            <a:stretch/>
          </p:blipFill>
          <p:spPr>
            <a:xfrm>
              <a:off x="760710" y="400076"/>
              <a:ext cx="3657600" cy="376296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" r="30575"/>
            <a:stretch/>
          </p:blipFill>
          <p:spPr>
            <a:xfrm>
              <a:off x="8075910" y="4163036"/>
              <a:ext cx="3661917" cy="376740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" r="30575"/>
            <a:stretch/>
          </p:blipFill>
          <p:spPr>
            <a:xfrm>
              <a:off x="4446771" y="4163036"/>
              <a:ext cx="3661918" cy="376740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" r="30575"/>
            <a:stretch/>
          </p:blipFill>
          <p:spPr>
            <a:xfrm>
              <a:off x="760710" y="4163037"/>
              <a:ext cx="3686060" cy="379224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" r="30575"/>
            <a:stretch/>
          </p:blipFill>
          <p:spPr>
            <a:xfrm>
              <a:off x="760710" y="7955280"/>
              <a:ext cx="3661918" cy="376740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" r="30575"/>
            <a:stretch/>
          </p:blipFill>
          <p:spPr>
            <a:xfrm>
              <a:off x="4446770" y="7955280"/>
              <a:ext cx="3661919" cy="376740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" r="30575"/>
            <a:stretch/>
          </p:blipFill>
          <p:spPr>
            <a:xfrm>
              <a:off x="8075910" y="7955280"/>
              <a:ext cx="3661918" cy="3767405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948003" y="11986340"/>
              <a:ext cx="7302319" cy="812425"/>
              <a:chOff x="881743" y="14115686"/>
              <a:chExt cx="8765183" cy="975177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26" b="93071"/>
              <a:stretch/>
            </p:blipFill>
            <p:spPr>
              <a:xfrm>
                <a:off x="881743" y="14278429"/>
                <a:ext cx="2258786" cy="351971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26" t="12715" b="78928"/>
              <a:stretch/>
            </p:blipFill>
            <p:spPr>
              <a:xfrm>
                <a:off x="2992334" y="14189527"/>
                <a:ext cx="2258786" cy="424543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27" t="22103" r="-1" b="68898"/>
              <a:stretch/>
            </p:blipFill>
            <p:spPr>
              <a:xfrm>
                <a:off x="5102925" y="14173199"/>
                <a:ext cx="2258786" cy="457201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27" t="61029" r="-1" b="30364"/>
              <a:stretch/>
            </p:blipFill>
            <p:spPr>
              <a:xfrm>
                <a:off x="7388140" y="14630400"/>
                <a:ext cx="2258786" cy="42091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26" t="30786" b="59571"/>
              <a:stretch/>
            </p:blipFill>
            <p:spPr>
              <a:xfrm>
                <a:off x="7388140" y="14115686"/>
                <a:ext cx="2258786" cy="489857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26" t="40429" b="49286"/>
              <a:stretch/>
            </p:blipFill>
            <p:spPr>
              <a:xfrm>
                <a:off x="2992334" y="14568349"/>
                <a:ext cx="2258786" cy="522514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26" t="49428" b="39643"/>
              <a:stretch/>
            </p:blipFill>
            <p:spPr>
              <a:xfrm>
                <a:off x="5102925" y="14520994"/>
                <a:ext cx="2258786" cy="5551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2516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2154</TotalTime>
  <Words>8</Words>
  <Application>Microsoft Macintosh PowerPoint</Application>
  <PresentationFormat>Custom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2018-03-06T06:28:15Z</dcterms:created>
  <dcterms:modified xsi:type="dcterms:W3CDTF">2018-03-18T02:15:29Z</dcterms:modified>
</cp:coreProperties>
</file>