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1"/>
    <p:restoredTop sz="94595"/>
  </p:normalViewPr>
  <p:slideViewPr>
    <p:cSldViewPr snapToGrid="0" snapToObjects="1">
      <p:cViewPr>
        <p:scale>
          <a:sx n="89" d="100"/>
          <a:sy n="89" d="100"/>
        </p:scale>
        <p:origin x="157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4DB1-3306-1242-B1DB-0C062F91421F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638E-CBF6-8743-B932-ED3DE845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652018"/>
            <a:ext cx="6454233" cy="5136435"/>
            <a:chOff x="0" y="2652018"/>
            <a:chExt cx="6454233" cy="51364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52018"/>
              <a:ext cx="3231390" cy="2610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390" y="2652018"/>
              <a:ext cx="3222843" cy="26117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62188"/>
              <a:ext cx="3229321" cy="2524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321" y="5262188"/>
              <a:ext cx="3224912" cy="2526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0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Rutter, Lindsay A [STAT]</dc:creator>
  <cp:lastModifiedBy>Rutter, Lindsay A [STAT]</cp:lastModifiedBy>
  <cp:revision>2</cp:revision>
  <dcterms:created xsi:type="dcterms:W3CDTF">2017-10-15T18:44:01Z</dcterms:created>
  <dcterms:modified xsi:type="dcterms:W3CDTF">2017-10-15T19:28:28Z</dcterms:modified>
</cp:coreProperties>
</file>