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728"/>
  </p:normalViewPr>
  <p:slideViewPr>
    <p:cSldViewPr snapToGrid="0" snapToObjects="1">
      <p:cViewPr varScale="1">
        <p:scale>
          <a:sx n="95" d="100"/>
          <a:sy n="95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3671-7A30-F64E-9358-096EF017AC7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1820" y="381000"/>
            <a:ext cx="9880600" cy="6096000"/>
            <a:chOff x="591820" y="381000"/>
            <a:chExt cx="9880600" cy="609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20" y="381000"/>
              <a:ext cx="4940300" cy="6096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120" y="381000"/>
              <a:ext cx="4940300" cy="6096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0553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Rutter, Lindsay A [STAT]</dc:creator>
  <cp:lastModifiedBy>Rutter, Lindsay A [STAT]</cp:lastModifiedBy>
  <cp:revision>1</cp:revision>
  <dcterms:created xsi:type="dcterms:W3CDTF">2017-09-28T04:10:26Z</dcterms:created>
  <dcterms:modified xsi:type="dcterms:W3CDTF">2017-09-28T04:11:57Z</dcterms:modified>
</cp:coreProperties>
</file>