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4570075" cy="18653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/>
    <p:restoredTop sz="94567"/>
  </p:normalViewPr>
  <p:slideViewPr>
    <p:cSldViewPr snapToGrid="0" snapToObjects="1">
      <p:cViewPr>
        <p:scale>
          <a:sx n="35" d="100"/>
          <a:sy n="35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756" y="3052723"/>
            <a:ext cx="12384564" cy="6494051"/>
          </a:xfrm>
        </p:spPr>
        <p:txBody>
          <a:bodyPr anchor="b"/>
          <a:lstStyle>
            <a:lvl1pPr algn="ctr"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260" y="9797210"/>
            <a:ext cx="10927556" cy="4503519"/>
          </a:xfrm>
        </p:spPr>
        <p:txBody>
          <a:bodyPr/>
          <a:lstStyle>
            <a:lvl1pPr marL="0" indent="0" algn="ctr">
              <a:buNone/>
              <a:defRPr sz="3824"/>
            </a:lvl1pPr>
            <a:lvl2pPr marL="728502" indent="0" algn="ctr">
              <a:buNone/>
              <a:defRPr sz="3187"/>
            </a:lvl2pPr>
            <a:lvl3pPr marL="1457005" indent="0" algn="ctr">
              <a:buNone/>
              <a:defRPr sz="2868"/>
            </a:lvl3pPr>
            <a:lvl4pPr marL="2185507" indent="0" algn="ctr">
              <a:buNone/>
              <a:defRPr sz="2549"/>
            </a:lvl4pPr>
            <a:lvl5pPr marL="2914010" indent="0" algn="ctr">
              <a:buNone/>
              <a:defRPr sz="2549"/>
            </a:lvl5pPr>
            <a:lvl6pPr marL="3642512" indent="0" algn="ctr">
              <a:buNone/>
              <a:defRPr sz="2549"/>
            </a:lvl6pPr>
            <a:lvl7pPr marL="4371015" indent="0" algn="ctr">
              <a:buNone/>
              <a:defRPr sz="2549"/>
            </a:lvl7pPr>
            <a:lvl8pPr marL="5099517" indent="0" algn="ctr">
              <a:buNone/>
              <a:defRPr sz="2549"/>
            </a:lvl8pPr>
            <a:lvl9pPr marL="5828020" indent="0" algn="ctr">
              <a:buNone/>
              <a:defRPr sz="25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6711" y="993106"/>
            <a:ext cx="3141672" cy="15807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694" y="993106"/>
            <a:ext cx="9242891" cy="15807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105" y="4650333"/>
            <a:ext cx="12566690" cy="7759180"/>
          </a:xfrm>
        </p:spPr>
        <p:txBody>
          <a:bodyPr anchor="b"/>
          <a:lstStyle>
            <a:lvl1pPr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105" y="12482918"/>
            <a:ext cx="12566690" cy="4080370"/>
          </a:xfrm>
        </p:spPr>
        <p:txBody>
          <a:bodyPr/>
          <a:lstStyle>
            <a:lvl1pPr marL="0" indent="0">
              <a:buNone/>
              <a:defRPr sz="3824">
                <a:solidFill>
                  <a:schemeClr val="tx1"/>
                </a:solidFill>
              </a:defRPr>
            </a:lvl1pPr>
            <a:lvl2pPr marL="728502" indent="0">
              <a:buNone/>
              <a:defRPr sz="3187">
                <a:solidFill>
                  <a:schemeClr val="tx1">
                    <a:tint val="75000"/>
                  </a:schemeClr>
                </a:solidFill>
              </a:defRPr>
            </a:lvl2pPr>
            <a:lvl3pPr marL="1457005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3pPr>
            <a:lvl4pPr marL="218550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4pPr>
            <a:lvl5pPr marL="291401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5pPr>
            <a:lvl6pPr marL="3642512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6pPr>
            <a:lvl7pPr marL="4371015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7pPr>
            <a:lvl8pPr marL="509951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8pPr>
            <a:lvl9pPr marL="582802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693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6100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0" y="993110"/>
            <a:ext cx="12566690" cy="3605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592" y="4572608"/>
            <a:ext cx="6163824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592" y="6813572"/>
            <a:ext cx="6163824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6101" y="4572608"/>
            <a:ext cx="6194180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6101" y="6813572"/>
            <a:ext cx="6194180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180" y="2685709"/>
            <a:ext cx="7376100" cy="13255809"/>
          </a:xfrm>
        </p:spPr>
        <p:txBody>
          <a:bodyPr/>
          <a:lstStyle>
            <a:lvl1pPr>
              <a:defRPr sz="5099"/>
            </a:lvl1pPr>
            <a:lvl2pPr>
              <a:defRPr sz="4462"/>
            </a:lvl2pPr>
            <a:lvl3pPr>
              <a:defRPr sz="3824"/>
            </a:lvl3pPr>
            <a:lvl4pPr>
              <a:defRPr sz="3187"/>
            </a:lvl4pPr>
            <a:lvl5pPr>
              <a:defRPr sz="3187"/>
            </a:lvl5pPr>
            <a:lvl6pPr>
              <a:defRPr sz="3187"/>
            </a:lvl6pPr>
            <a:lvl7pPr>
              <a:defRPr sz="3187"/>
            </a:lvl7pPr>
            <a:lvl8pPr>
              <a:defRPr sz="3187"/>
            </a:lvl8pPr>
            <a:lvl9pPr>
              <a:defRPr sz="31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4180" y="2685709"/>
            <a:ext cx="7376100" cy="13255809"/>
          </a:xfrm>
        </p:spPr>
        <p:txBody>
          <a:bodyPr anchor="t"/>
          <a:lstStyle>
            <a:lvl1pPr marL="0" indent="0">
              <a:buNone/>
              <a:defRPr sz="5099"/>
            </a:lvl1pPr>
            <a:lvl2pPr marL="728502" indent="0">
              <a:buNone/>
              <a:defRPr sz="4462"/>
            </a:lvl2pPr>
            <a:lvl3pPr marL="1457005" indent="0">
              <a:buNone/>
              <a:defRPr sz="3824"/>
            </a:lvl3pPr>
            <a:lvl4pPr marL="2185507" indent="0">
              <a:buNone/>
              <a:defRPr sz="3187"/>
            </a:lvl4pPr>
            <a:lvl5pPr marL="2914010" indent="0">
              <a:buNone/>
              <a:defRPr sz="3187"/>
            </a:lvl5pPr>
            <a:lvl6pPr marL="3642512" indent="0">
              <a:buNone/>
              <a:defRPr sz="3187"/>
            </a:lvl6pPr>
            <a:lvl7pPr marL="4371015" indent="0">
              <a:buNone/>
              <a:defRPr sz="3187"/>
            </a:lvl7pPr>
            <a:lvl8pPr marL="5099517" indent="0">
              <a:buNone/>
              <a:defRPr sz="3187"/>
            </a:lvl8pPr>
            <a:lvl9pPr marL="5828020" indent="0">
              <a:buNone/>
              <a:defRPr sz="318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693" y="993110"/>
            <a:ext cx="12566690" cy="360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93" y="4965531"/>
            <a:ext cx="12566690" cy="1183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693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6338" y="17288688"/>
            <a:ext cx="49174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0115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7005" rtl="0" eaLnBrk="1" latinLnBrk="0" hangingPunct="1">
        <a:lnSpc>
          <a:spcPct val="90000"/>
        </a:lnSpc>
        <a:spcBef>
          <a:spcPct val="0"/>
        </a:spcBef>
        <a:buNone/>
        <a:defRPr sz="7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251" indent="-364251" algn="l" defTabSz="1457005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4462" kern="1200">
          <a:solidFill>
            <a:schemeClr val="tx1"/>
          </a:solidFill>
          <a:latin typeface="+mn-lt"/>
          <a:ea typeface="+mn-ea"/>
          <a:cs typeface="+mn-cs"/>
        </a:defRPr>
      </a:lvl1pPr>
      <a:lvl2pPr marL="109275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824" kern="1200">
          <a:solidFill>
            <a:schemeClr val="tx1"/>
          </a:solidFill>
          <a:latin typeface="+mn-lt"/>
          <a:ea typeface="+mn-ea"/>
          <a:cs typeface="+mn-cs"/>
        </a:defRPr>
      </a:lvl2pPr>
      <a:lvl3pPr marL="182125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254975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327826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400676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73526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46376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619227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2850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2pPr>
      <a:lvl3pPr marL="145700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3pPr>
      <a:lvl4pPr marL="218550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291401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364251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37101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09951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582802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0645" y="330192"/>
            <a:ext cx="9901219" cy="16363604"/>
            <a:chOff x="440645" y="330192"/>
            <a:chExt cx="9901219" cy="163636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0" t="553" r="1210" b="878"/>
            <a:stretch/>
          </p:blipFill>
          <p:spPr>
            <a:xfrm>
              <a:off x="440645" y="333727"/>
              <a:ext cx="72644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0" t="553" r="32200" b="945"/>
            <a:stretch/>
          </p:blipFill>
          <p:spPr>
            <a:xfrm>
              <a:off x="5358384" y="333727"/>
              <a:ext cx="498348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54263" r="2503" b="36782"/>
            <a:stretch/>
          </p:blipFill>
          <p:spPr>
            <a:xfrm>
              <a:off x="5301697" y="16236596"/>
              <a:ext cx="219456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63890" r="10002" b="27157"/>
            <a:stretch/>
          </p:blipFill>
          <p:spPr>
            <a:xfrm>
              <a:off x="7705045" y="16235789"/>
              <a:ext cx="164592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57" r="11252" b="94170"/>
            <a:stretch/>
          </p:blipFill>
          <p:spPr>
            <a:xfrm>
              <a:off x="1216615" y="16009475"/>
              <a:ext cx="1554480" cy="27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4340" r="6252" b="46706"/>
            <a:stretch/>
          </p:blipFill>
          <p:spPr>
            <a:xfrm>
              <a:off x="3187909" y="16229471"/>
              <a:ext cx="192024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35680" r="11252" b="57156"/>
            <a:stretch/>
          </p:blipFill>
          <p:spPr>
            <a:xfrm>
              <a:off x="7705045" y="15888317"/>
              <a:ext cx="155448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25748" r="13752" b="65297"/>
            <a:stretch/>
          </p:blipFill>
          <p:spPr>
            <a:xfrm>
              <a:off x="5301697" y="15870836"/>
              <a:ext cx="137160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14785" r="15002" b="74469"/>
            <a:stretch/>
          </p:blipFill>
          <p:spPr>
            <a:xfrm>
              <a:off x="3187909" y="15817721"/>
              <a:ext cx="1280160" cy="54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" t="579" r="755" b="-759"/>
            <a:stretch/>
          </p:blipFill>
          <p:spPr>
            <a:xfrm>
              <a:off x="448056" y="5367528"/>
              <a:ext cx="7264400" cy="510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" t="456" r="32367" b="679"/>
            <a:stretch/>
          </p:blipFill>
          <p:spPr>
            <a:xfrm>
              <a:off x="5358384" y="5362927"/>
              <a:ext cx="4983480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489" r="5463" b="469"/>
            <a:stretch/>
          </p:blipFill>
          <p:spPr>
            <a:xfrm>
              <a:off x="440645" y="10423093"/>
              <a:ext cx="6896857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" t="462" r="32864" b="496"/>
            <a:stretch/>
          </p:blipFill>
          <p:spPr>
            <a:xfrm>
              <a:off x="5358384" y="10423093"/>
              <a:ext cx="4983480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40645" y="330193"/>
              <a:ext cx="386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A</a:t>
              </a:r>
              <a:endParaRPr lang="en-US" sz="2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6246" y="330192"/>
              <a:ext cx="3722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645" y="5335415"/>
              <a:ext cx="3609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C</a:t>
              </a:r>
              <a:endParaRPr lang="en-US" sz="2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8994" y="5332352"/>
              <a:ext cx="3946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645" y="10468813"/>
              <a:ext cx="3465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8612" y="10468812"/>
              <a:ext cx="3369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05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38527" y="1664208"/>
            <a:ext cx="10570465" cy="14635212"/>
            <a:chOff x="1938527" y="1664208"/>
            <a:chExt cx="10570465" cy="146352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" t="659" r="309" b="530"/>
            <a:stretch/>
          </p:blipFill>
          <p:spPr>
            <a:xfrm>
              <a:off x="1938527" y="1664208"/>
              <a:ext cx="10570465" cy="73002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" t="405" r="319" b="470"/>
            <a:stretch/>
          </p:blipFill>
          <p:spPr>
            <a:xfrm>
              <a:off x="1938527" y="8964466"/>
              <a:ext cx="10570465" cy="73349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38527" y="1664208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3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8527" y="896446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5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2018-02-15T04:01:31Z</dcterms:created>
  <dcterms:modified xsi:type="dcterms:W3CDTF">2018-02-17T01:04:34Z</dcterms:modified>
</cp:coreProperties>
</file>