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14570075" cy="18653125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77"/>
    <p:restoredTop sz="94567"/>
  </p:normalViewPr>
  <p:slideViewPr>
    <p:cSldViewPr snapToGrid="0" snapToObjects="1">
      <p:cViewPr>
        <p:scale>
          <a:sx n="35" d="100"/>
          <a:sy n="35" d="100"/>
        </p:scale>
        <p:origin x="19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2756" y="3052723"/>
            <a:ext cx="12384564" cy="6494051"/>
          </a:xfrm>
        </p:spPr>
        <p:txBody>
          <a:bodyPr anchor="b"/>
          <a:lstStyle>
            <a:lvl1pPr algn="ctr">
              <a:defRPr sz="95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1260" y="9797210"/>
            <a:ext cx="10927556" cy="4503519"/>
          </a:xfrm>
        </p:spPr>
        <p:txBody>
          <a:bodyPr/>
          <a:lstStyle>
            <a:lvl1pPr marL="0" indent="0" algn="ctr">
              <a:buNone/>
              <a:defRPr sz="3824"/>
            </a:lvl1pPr>
            <a:lvl2pPr marL="728502" indent="0" algn="ctr">
              <a:buNone/>
              <a:defRPr sz="3187"/>
            </a:lvl2pPr>
            <a:lvl3pPr marL="1457005" indent="0" algn="ctr">
              <a:buNone/>
              <a:defRPr sz="2868"/>
            </a:lvl3pPr>
            <a:lvl4pPr marL="2185507" indent="0" algn="ctr">
              <a:buNone/>
              <a:defRPr sz="2549"/>
            </a:lvl4pPr>
            <a:lvl5pPr marL="2914010" indent="0" algn="ctr">
              <a:buNone/>
              <a:defRPr sz="2549"/>
            </a:lvl5pPr>
            <a:lvl6pPr marL="3642512" indent="0" algn="ctr">
              <a:buNone/>
              <a:defRPr sz="2549"/>
            </a:lvl6pPr>
            <a:lvl7pPr marL="4371015" indent="0" algn="ctr">
              <a:buNone/>
              <a:defRPr sz="2549"/>
            </a:lvl7pPr>
            <a:lvl8pPr marL="5099517" indent="0" algn="ctr">
              <a:buNone/>
              <a:defRPr sz="2549"/>
            </a:lvl8pPr>
            <a:lvl9pPr marL="5828020" indent="0" algn="ctr">
              <a:buNone/>
              <a:defRPr sz="2549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751DE-61C2-7D44-BEFE-FF16B78631A6}" type="datetimeFigureOut">
              <a:rPr lang="en-US" smtClean="0"/>
              <a:t>2/16/18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EB654-9DD2-EB49-83FE-AA4C812368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751DE-61C2-7D44-BEFE-FF16B78631A6}" type="datetimeFigureOut">
              <a:rPr lang="en-US" smtClean="0"/>
              <a:t>2/16/18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EB654-9DD2-EB49-83FE-AA4C812368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26711" y="993106"/>
            <a:ext cx="3141672" cy="1580766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1694" y="993106"/>
            <a:ext cx="9242891" cy="1580766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751DE-61C2-7D44-BEFE-FF16B78631A6}" type="datetimeFigureOut">
              <a:rPr lang="en-US" smtClean="0"/>
              <a:t>2/16/18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EB654-9DD2-EB49-83FE-AA4C812368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751DE-61C2-7D44-BEFE-FF16B78631A6}" type="datetimeFigureOut">
              <a:rPr lang="en-US" smtClean="0"/>
              <a:t>2/16/18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EB654-9DD2-EB49-83FE-AA4C812368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4105" y="4650333"/>
            <a:ext cx="12566690" cy="7759180"/>
          </a:xfrm>
        </p:spPr>
        <p:txBody>
          <a:bodyPr anchor="b"/>
          <a:lstStyle>
            <a:lvl1pPr>
              <a:defRPr sz="95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4105" y="12482918"/>
            <a:ext cx="12566690" cy="4080370"/>
          </a:xfrm>
        </p:spPr>
        <p:txBody>
          <a:bodyPr/>
          <a:lstStyle>
            <a:lvl1pPr marL="0" indent="0">
              <a:buNone/>
              <a:defRPr sz="3824">
                <a:solidFill>
                  <a:schemeClr val="tx1"/>
                </a:solidFill>
              </a:defRPr>
            </a:lvl1pPr>
            <a:lvl2pPr marL="728502" indent="0">
              <a:buNone/>
              <a:defRPr sz="3187">
                <a:solidFill>
                  <a:schemeClr val="tx1">
                    <a:tint val="75000"/>
                  </a:schemeClr>
                </a:solidFill>
              </a:defRPr>
            </a:lvl2pPr>
            <a:lvl3pPr marL="1457005" indent="0">
              <a:buNone/>
              <a:defRPr sz="2868">
                <a:solidFill>
                  <a:schemeClr val="tx1">
                    <a:tint val="75000"/>
                  </a:schemeClr>
                </a:solidFill>
              </a:defRPr>
            </a:lvl3pPr>
            <a:lvl4pPr marL="2185507" indent="0">
              <a:buNone/>
              <a:defRPr sz="2549">
                <a:solidFill>
                  <a:schemeClr val="tx1">
                    <a:tint val="75000"/>
                  </a:schemeClr>
                </a:solidFill>
              </a:defRPr>
            </a:lvl4pPr>
            <a:lvl5pPr marL="2914010" indent="0">
              <a:buNone/>
              <a:defRPr sz="2549">
                <a:solidFill>
                  <a:schemeClr val="tx1">
                    <a:tint val="75000"/>
                  </a:schemeClr>
                </a:solidFill>
              </a:defRPr>
            </a:lvl5pPr>
            <a:lvl6pPr marL="3642512" indent="0">
              <a:buNone/>
              <a:defRPr sz="2549">
                <a:solidFill>
                  <a:schemeClr val="tx1">
                    <a:tint val="75000"/>
                  </a:schemeClr>
                </a:solidFill>
              </a:defRPr>
            </a:lvl6pPr>
            <a:lvl7pPr marL="4371015" indent="0">
              <a:buNone/>
              <a:defRPr sz="2549">
                <a:solidFill>
                  <a:schemeClr val="tx1">
                    <a:tint val="75000"/>
                  </a:schemeClr>
                </a:solidFill>
              </a:defRPr>
            </a:lvl7pPr>
            <a:lvl8pPr marL="5099517" indent="0">
              <a:buNone/>
              <a:defRPr sz="2549">
                <a:solidFill>
                  <a:schemeClr val="tx1">
                    <a:tint val="75000"/>
                  </a:schemeClr>
                </a:solidFill>
              </a:defRPr>
            </a:lvl8pPr>
            <a:lvl9pPr marL="5828020" indent="0">
              <a:buNone/>
              <a:defRPr sz="254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751DE-61C2-7D44-BEFE-FF16B78631A6}" type="datetimeFigureOut">
              <a:rPr lang="en-US" smtClean="0"/>
              <a:t>2/16/18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EB654-9DD2-EB49-83FE-AA4C812368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1693" y="4965531"/>
            <a:ext cx="6192282" cy="118352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76100" y="4965531"/>
            <a:ext cx="6192282" cy="118352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751DE-61C2-7D44-BEFE-FF16B78631A6}" type="datetimeFigureOut">
              <a:rPr lang="en-US" smtClean="0"/>
              <a:t>2/16/18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EB654-9DD2-EB49-83FE-AA4C812368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3590" y="993110"/>
            <a:ext cx="12566690" cy="360540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3592" y="4572608"/>
            <a:ext cx="6163824" cy="2240964"/>
          </a:xfrm>
        </p:spPr>
        <p:txBody>
          <a:bodyPr anchor="b"/>
          <a:lstStyle>
            <a:lvl1pPr marL="0" indent="0">
              <a:buNone/>
              <a:defRPr sz="3824" b="1"/>
            </a:lvl1pPr>
            <a:lvl2pPr marL="728502" indent="0">
              <a:buNone/>
              <a:defRPr sz="3187" b="1"/>
            </a:lvl2pPr>
            <a:lvl3pPr marL="1457005" indent="0">
              <a:buNone/>
              <a:defRPr sz="2868" b="1"/>
            </a:lvl3pPr>
            <a:lvl4pPr marL="2185507" indent="0">
              <a:buNone/>
              <a:defRPr sz="2549" b="1"/>
            </a:lvl4pPr>
            <a:lvl5pPr marL="2914010" indent="0">
              <a:buNone/>
              <a:defRPr sz="2549" b="1"/>
            </a:lvl5pPr>
            <a:lvl6pPr marL="3642512" indent="0">
              <a:buNone/>
              <a:defRPr sz="2549" b="1"/>
            </a:lvl6pPr>
            <a:lvl7pPr marL="4371015" indent="0">
              <a:buNone/>
              <a:defRPr sz="2549" b="1"/>
            </a:lvl7pPr>
            <a:lvl8pPr marL="5099517" indent="0">
              <a:buNone/>
              <a:defRPr sz="2549" b="1"/>
            </a:lvl8pPr>
            <a:lvl9pPr marL="5828020" indent="0">
              <a:buNone/>
              <a:defRPr sz="2549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3592" y="6813572"/>
            <a:ext cx="6163824" cy="100217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376101" y="4572608"/>
            <a:ext cx="6194180" cy="2240964"/>
          </a:xfrm>
        </p:spPr>
        <p:txBody>
          <a:bodyPr anchor="b"/>
          <a:lstStyle>
            <a:lvl1pPr marL="0" indent="0">
              <a:buNone/>
              <a:defRPr sz="3824" b="1"/>
            </a:lvl1pPr>
            <a:lvl2pPr marL="728502" indent="0">
              <a:buNone/>
              <a:defRPr sz="3187" b="1"/>
            </a:lvl2pPr>
            <a:lvl3pPr marL="1457005" indent="0">
              <a:buNone/>
              <a:defRPr sz="2868" b="1"/>
            </a:lvl3pPr>
            <a:lvl4pPr marL="2185507" indent="0">
              <a:buNone/>
              <a:defRPr sz="2549" b="1"/>
            </a:lvl4pPr>
            <a:lvl5pPr marL="2914010" indent="0">
              <a:buNone/>
              <a:defRPr sz="2549" b="1"/>
            </a:lvl5pPr>
            <a:lvl6pPr marL="3642512" indent="0">
              <a:buNone/>
              <a:defRPr sz="2549" b="1"/>
            </a:lvl6pPr>
            <a:lvl7pPr marL="4371015" indent="0">
              <a:buNone/>
              <a:defRPr sz="2549" b="1"/>
            </a:lvl7pPr>
            <a:lvl8pPr marL="5099517" indent="0">
              <a:buNone/>
              <a:defRPr sz="2549" b="1"/>
            </a:lvl8pPr>
            <a:lvl9pPr marL="5828020" indent="0">
              <a:buNone/>
              <a:defRPr sz="2549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376101" y="6813572"/>
            <a:ext cx="6194180" cy="100217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751DE-61C2-7D44-BEFE-FF16B78631A6}" type="datetimeFigureOut">
              <a:rPr lang="en-US" smtClean="0"/>
              <a:t>2/16/18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EB654-9DD2-EB49-83FE-AA4C812368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751DE-61C2-7D44-BEFE-FF16B78631A6}" type="datetimeFigureOut">
              <a:rPr lang="en-US" smtClean="0"/>
              <a:t>2/16/18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EB654-9DD2-EB49-83FE-AA4C812368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751DE-61C2-7D44-BEFE-FF16B78631A6}" type="datetimeFigureOut">
              <a:rPr lang="en-US" smtClean="0"/>
              <a:t>2/16/18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EB654-9DD2-EB49-83FE-AA4C812368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3591" y="1243542"/>
            <a:ext cx="4699228" cy="4352396"/>
          </a:xfrm>
        </p:spPr>
        <p:txBody>
          <a:bodyPr anchor="b"/>
          <a:lstStyle>
            <a:lvl1pPr>
              <a:defRPr sz="509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94180" y="2685709"/>
            <a:ext cx="7376100" cy="13255809"/>
          </a:xfrm>
        </p:spPr>
        <p:txBody>
          <a:bodyPr/>
          <a:lstStyle>
            <a:lvl1pPr>
              <a:defRPr sz="5099"/>
            </a:lvl1pPr>
            <a:lvl2pPr>
              <a:defRPr sz="4462"/>
            </a:lvl2pPr>
            <a:lvl3pPr>
              <a:defRPr sz="3824"/>
            </a:lvl3pPr>
            <a:lvl4pPr>
              <a:defRPr sz="3187"/>
            </a:lvl4pPr>
            <a:lvl5pPr>
              <a:defRPr sz="3187"/>
            </a:lvl5pPr>
            <a:lvl6pPr>
              <a:defRPr sz="3187"/>
            </a:lvl6pPr>
            <a:lvl7pPr>
              <a:defRPr sz="3187"/>
            </a:lvl7pPr>
            <a:lvl8pPr>
              <a:defRPr sz="3187"/>
            </a:lvl8pPr>
            <a:lvl9pPr>
              <a:defRPr sz="318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3591" y="5595938"/>
            <a:ext cx="4699228" cy="10367166"/>
          </a:xfrm>
        </p:spPr>
        <p:txBody>
          <a:bodyPr/>
          <a:lstStyle>
            <a:lvl1pPr marL="0" indent="0">
              <a:buNone/>
              <a:defRPr sz="2549"/>
            </a:lvl1pPr>
            <a:lvl2pPr marL="728502" indent="0">
              <a:buNone/>
              <a:defRPr sz="2231"/>
            </a:lvl2pPr>
            <a:lvl3pPr marL="1457005" indent="0">
              <a:buNone/>
              <a:defRPr sz="1912"/>
            </a:lvl3pPr>
            <a:lvl4pPr marL="2185507" indent="0">
              <a:buNone/>
              <a:defRPr sz="1593"/>
            </a:lvl4pPr>
            <a:lvl5pPr marL="2914010" indent="0">
              <a:buNone/>
              <a:defRPr sz="1593"/>
            </a:lvl5pPr>
            <a:lvl6pPr marL="3642512" indent="0">
              <a:buNone/>
              <a:defRPr sz="1593"/>
            </a:lvl6pPr>
            <a:lvl7pPr marL="4371015" indent="0">
              <a:buNone/>
              <a:defRPr sz="1593"/>
            </a:lvl7pPr>
            <a:lvl8pPr marL="5099517" indent="0">
              <a:buNone/>
              <a:defRPr sz="1593"/>
            </a:lvl8pPr>
            <a:lvl9pPr marL="5828020" indent="0">
              <a:buNone/>
              <a:defRPr sz="159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751DE-61C2-7D44-BEFE-FF16B78631A6}" type="datetimeFigureOut">
              <a:rPr lang="en-US" smtClean="0"/>
              <a:t>2/16/18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EB654-9DD2-EB49-83FE-AA4C812368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3591" y="1243542"/>
            <a:ext cx="4699228" cy="4352396"/>
          </a:xfrm>
        </p:spPr>
        <p:txBody>
          <a:bodyPr anchor="b"/>
          <a:lstStyle>
            <a:lvl1pPr>
              <a:defRPr sz="509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94180" y="2685709"/>
            <a:ext cx="7376100" cy="13255809"/>
          </a:xfrm>
        </p:spPr>
        <p:txBody>
          <a:bodyPr anchor="t"/>
          <a:lstStyle>
            <a:lvl1pPr marL="0" indent="0">
              <a:buNone/>
              <a:defRPr sz="5099"/>
            </a:lvl1pPr>
            <a:lvl2pPr marL="728502" indent="0">
              <a:buNone/>
              <a:defRPr sz="4462"/>
            </a:lvl2pPr>
            <a:lvl3pPr marL="1457005" indent="0">
              <a:buNone/>
              <a:defRPr sz="3824"/>
            </a:lvl3pPr>
            <a:lvl4pPr marL="2185507" indent="0">
              <a:buNone/>
              <a:defRPr sz="3187"/>
            </a:lvl4pPr>
            <a:lvl5pPr marL="2914010" indent="0">
              <a:buNone/>
              <a:defRPr sz="3187"/>
            </a:lvl5pPr>
            <a:lvl6pPr marL="3642512" indent="0">
              <a:buNone/>
              <a:defRPr sz="3187"/>
            </a:lvl6pPr>
            <a:lvl7pPr marL="4371015" indent="0">
              <a:buNone/>
              <a:defRPr sz="3187"/>
            </a:lvl7pPr>
            <a:lvl8pPr marL="5099517" indent="0">
              <a:buNone/>
              <a:defRPr sz="3187"/>
            </a:lvl8pPr>
            <a:lvl9pPr marL="5828020" indent="0">
              <a:buNone/>
              <a:defRPr sz="3187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3591" y="5595938"/>
            <a:ext cx="4699228" cy="10367166"/>
          </a:xfrm>
        </p:spPr>
        <p:txBody>
          <a:bodyPr/>
          <a:lstStyle>
            <a:lvl1pPr marL="0" indent="0">
              <a:buNone/>
              <a:defRPr sz="2549"/>
            </a:lvl1pPr>
            <a:lvl2pPr marL="728502" indent="0">
              <a:buNone/>
              <a:defRPr sz="2231"/>
            </a:lvl2pPr>
            <a:lvl3pPr marL="1457005" indent="0">
              <a:buNone/>
              <a:defRPr sz="1912"/>
            </a:lvl3pPr>
            <a:lvl4pPr marL="2185507" indent="0">
              <a:buNone/>
              <a:defRPr sz="1593"/>
            </a:lvl4pPr>
            <a:lvl5pPr marL="2914010" indent="0">
              <a:buNone/>
              <a:defRPr sz="1593"/>
            </a:lvl5pPr>
            <a:lvl6pPr marL="3642512" indent="0">
              <a:buNone/>
              <a:defRPr sz="1593"/>
            </a:lvl6pPr>
            <a:lvl7pPr marL="4371015" indent="0">
              <a:buNone/>
              <a:defRPr sz="1593"/>
            </a:lvl7pPr>
            <a:lvl8pPr marL="5099517" indent="0">
              <a:buNone/>
              <a:defRPr sz="1593"/>
            </a:lvl8pPr>
            <a:lvl9pPr marL="5828020" indent="0">
              <a:buNone/>
              <a:defRPr sz="159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751DE-61C2-7D44-BEFE-FF16B78631A6}" type="datetimeFigureOut">
              <a:rPr lang="en-US" smtClean="0"/>
              <a:t>2/16/18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EB654-9DD2-EB49-83FE-AA4C812368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1693" y="993110"/>
            <a:ext cx="12566690" cy="36054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1693" y="4965531"/>
            <a:ext cx="12566690" cy="11835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1693" y="17288688"/>
            <a:ext cx="3278267" cy="9931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C751DE-61C2-7D44-BEFE-FF16B78631A6}" type="datetimeFigureOut">
              <a:rPr lang="en-US" smtClean="0"/>
              <a:t>2/16/18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26338" y="17288688"/>
            <a:ext cx="4917400" cy="9931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90115" y="17288688"/>
            <a:ext cx="3278267" cy="9931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1EB654-9DD2-EB49-83FE-AA4C81236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88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457005" rtl="0" eaLnBrk="1" latinLnBrk="0" hangingPunct="1">
        <a:lnSpc>
          <a:spcPct val="90000"/>
        </a:lnSpc>
        <a:spcBef>
          <a:spcPct val="0"/>
        </a:spcBef>
        <a:buNone/>
        <a:defRPr sz="701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4251" indent="-364251" algn="l" defTabSz="1457005" rtl="0" eaLnBrk="1" latinLnBrk="0" hangingPunct="1">
        <a:lnSpc>
          <a:spcPct val="90000"/>
        </a:lnSpc>
        <a:spcBef>
          <a:spcPts val="1593"/>
        </a:spcBef>
        <a:buFont typeface="Arial" panose="020B0604020202020204" pitchFamily="34" charset="0"/>
        <a:buChar char="•"/>
        <a:defRPr sz="4462" kern="1200">
          <a:solidFill>
            <a:schemeClr val="tx1"/>
          </a:solidFill>
          <a:latin typeface="+mn-lt"/>
          <a:ea typeface="+mn-ea"/>
          <a:cs typeface="+mn-cs"/>
        </a:defRPr>
      </a:lvl1pPr>
      <a:lvl2pPr marL="1092754" indent="-364251" algn="l" defTabSz="1457005" rtl="0" eaLnBrk="1" latinLnBrk="0" hangingPunct="1">
        <a:lnSpc>
          <a:spcPct val="90000"/>
        </a:lnSpc>
        <a:spcBef>
          <a:spcPts val="797"/>
        </a:spcBef>
        <a:buFont typeface="Arial" panose="020B0604020202020204" pitchFamily="34" charset="0"/>
        <a:buChar char="•"/>
        <a:defRPr sz="3824" kern="1200">
          <a:solidFill>
            <a:schemeClr val="tx1"/>
          </a:solidFill>
          <a:latin typeface="+mn-lt"/>
          <a:ea typeface="+mn-ea"/>
          <a:cs typeface="+mn-cs"/>
        </a:defRPr>
      </a:lvl2pPr>
      <a:lvl3pPr marL="1821256" indent="-364251" algn="l" defTabSz="1457005" rtl="0" eaLnBrk="1" latinLnBrk="0" hangingPunct="1">
        <a:lnSpc>
          <a:spcPct val="90000"/>
        </a:lnSpc>
        <a:spcBef>
          <a:spcPts val="797"/>
        </a:spcBef>
        <a:buFont typeface="Arial" panose="020B0604020202020204" pitchFamily="34" charset="0"/>
        <a:buChar char="•"/>
        <a:defRPr sz="3187" kern="1200">
          <a:solidFill>
            <a:schemeClr val="tx1"/>
          </a:solidFill>
          <a:latin typeface="+mn-lt"/>
          <a:ea typeface="+mn-ea"/>
          <a:cs typeface="+mn-cs"/>
        </a:defRPr>
      </a:lvl3pPr>
      <a:lvl4pPr marL="2549759" indent="-364251" algn="l" defTabSz="1457005" rtl="0" eaLnBrk="1" latinLnBrk="0" hangingPunct="1">
        <a:lnSpc>
          <a:spcPct val="90000"/>
        </a:lnSpc>
        <a:spcBef>
          <a:spcPts val="797"/>
        </a:spcBef>
        <a:buFont typeface="Arial" panose="020B0604020202020204" pitchFamily="34" charset="0"/>
        <a:buChar char="•"/>
        <a:defRPr sz="2868" kern="1200">
          <a:solidFill>
            <a:schemeClr val="tx1"/>
          </a:solidFill>
          <a:latin typeface="+mn-lt"/>
          <a:ea typeface="+mn-ea"/>
          <a:cs typeface="+mn-cs"/>
        </a:defRPr>
      </a:lvl4pPr>
      <a:lvl5pPr marL="3278261" indent="-364251" algn="l" defTabSz="1457005" rtl="0" eaLnBrk="1" latinLnBrk="0" hangingPunct="1">
        <a:lnSpc>
          <a:spcPct val="90000"/>
        </a:lnSpc>
        <a:spcBef>
          <a:spcPts val="797"/>
        </a:spcBef>
        <a:buFont typeface="Arial" panose="020B0604020202020204" pitchFamily="34" charset="0"/>
        <a:buChar char="•"/>
        <a:defRPr sz="2868" kern="1200">
          <a:solidFill>
            <a:schemeClr val="tx1"/>
          </a:solidFill>
          <a:latin typeface="+mn-lt"/>
          <a:ea typeface="+mn-ea"/>
          <a:cs typeface="+mn-cs"/>
        </a:defRPr>
      </a:lvl5pPr>
      <a:lvl6pPr marL="4006764" indent="-364251" algn="l" defTabSz="1457005" rtl="0" eaLnBrk="1" latinLnBrk="0" hangingPunct="1">
        <a:lnSpc>
          <a:spcPct val="90000"/>
        </a:lnSpc>
        <a:spcBef>
          <a:spcPts val="797"/>
        </a:spcBef>
        <a:buFont typeface="Arial" panose="020B0604020202020204" pitchFamily="34" charset="0"/>
        <a:buChar char="•"/>
        <a:defRPr sz="2868" kern="1200">
          <a:solidFill>
            <a:schemeClr val="tx1"/>
          </a:solidFill>
          <a:latin typeface="+mn-lt"/>
          <a:ea typeface="+mn-ea"/>
          <a:cs typeface="+mn-cs"/>
        </a:defRPr>
      </a:lvl6pPr>
      <a:lvl7pPr marL="4735266" indent="-364251" algn="l" defTabSz="1457005" rtl="0" eaLnBrk="1" latinLnBrk="0" hangingPunct="1">
        <a:lnSpc>
          <a:spcPct val="90000"/>
        </a:lnSpc>
        <a:spcBef>
          <a:spcPts val="797"/>
        </a:spcBef>
        <a:buFont typeface="Arial" panose="020B0604020202020204" pitchFamily="34" charset="0"/>
        <a:buChar char="•"/>
        <a:defRPr sz="2868" kern="1200">
          <a:solidFill>
            <a:schemeClr val="tx1"/>
          </a:solidFill>
          <a:latin typeface="+mn-lt"/>
          <a:ea typeface="+mn-ea"/>
          <a:cs typeface="+mn-cs"/>
        </a:defRPr>
      </a:lvl7pPr>
      <a:lvl8pPr marL="5463769" indent="-364251" algn="l" defTabSz="1457005" rtl="0" eaLnBrk="1" latinLnBrk="0" hangingPunct="1">
        <a:lnSpc>
          <a:spcPct val="90000"/>
        </a:lnSpc>
        <a:spcBef>
          <a:spcPts val="797"/>
        </a:spcBef>
        <a:buFont typeface="Arial" panose="020B0604020202020204" pitchFamily="34" charset="0"/>
        <a:buChar char="•"/>
        <a:defRPr sz="2868" kern="1200">
          <a:solidFill>
            <a:schemeClr val="tx1"/>
          </a:solidFill>
          <a:latin typeface="+mn-lt"/>
          <a:ea typeface="+mn-ea"/>
          <a:cs typeface="+mn-cs"/>
        </a:defRPr>
      </a:lvl8pPr>
      <a:lvl9pPr marL="6192271" indent="-364251" algn="l" defTabSz="1457005" rtl="0" eaLnBrk="1" latinLnBrk="0" hangingPunct="1">
        <a:lnSpc>
          <a:spcPct val="90000"/>
        </a:lnSpc>
        <a:spcBef>
          <a:spcPts val="797"/>
        </a:spcBef>
        <a:buFont typeface="Arial" panose="020B0604020202020204" pitchFamily="34" charset="0"/>
        <a:buChar char="•"/>
        <a:defRPr sz="286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57005" rtl="0" eaLnBrk="1" latinLnBrk="0" hangingPunct="1">
        <a:defRPr sz="2868" kern="1200">
          <a:solidFill>
            <a:schemeClr val="tx1"/>
          </a:solidFill>
          <a:latin typeface="+mn-lt"/>
          <a:ea typeface="+mn-ea"/>
          <a:cs typeface="+mn-cs"/>
        </a:defRPr>
      </a:lvl1pPr>
      <a:lvl2pPr marL="728502" algn="l" defTabSz="1457005" rtl="0" eaLnBrk="1" latinLnBrk="0" hangingPunct="1">
        <a:defRPr sz="2868" kern="1200">
          <a:solidFill>
            <a:schemeClr val="tx1"/>
          </a:solidFill>
          <a:latin typeface="+mn-lt"/>
          <a:ea typeface="+mn-ea"/>
          <a:cs typeface="+mn-cs"/>
        </a:defRPr>
      </a:lvl2pPr>
      <a:lvl3pPr marL="1457005" algn="l" defTabSz="1457005" rtl="0" eaLnBrk="1" latinLnBrk="0" hangingPunct="1">
        <a:defRPr sz="2868" kern="1200">
          <a:solidFill>
            <a:schemeClr val="tx1"/>
          </a:solidFill>
          <a:latin typeface="+mn-lt"/>
          <a:ea typeface="+mn-ea"/>
          <a:cs typeface="+mn-cs"/>
        </a:defRPr>
      </a:lvl3pPr>
      <a:lvl4pPr marL="2185507" algn="l" defTabSz="1457005" rtl="0" eaLnBrk="1" latinLnBrk="0" hangingPunct="1">
        <a:defRPr sz="2868" kern="1200">
          <a:solidFill>
            <a:schemeClr val="tx1"/>
          </a:solidFill>
          <a:latin typeface="+mn-lt"/>
          <a:ea typeface="+mn-ea"/>
          <a:cs typeface="+mn-cs"/>
        </a:defRPr>
      </a:lvl4pPr>
      <a:lvl5pPr marL="2914010" algn="l" defTabSz="1457005" rtl="0" eaLnBrk="1" latinLnBrk="0" hangingPunct="1">
        <a:defRPr sz="2868" kern="1200">
          <a:solidFill>
            <a:schemeClr val="tx1"/>
          </a:solidFill>
          <a:latin typeface="+mn-lt"/>
          <a:ea typeface="+mn-ea"/>
          <a:cs typeface="+mn-cs"/>
        </a:defRPr>
      </a:lvl5pPr>
      <a:lvl6pPr marL="3642512" algn="l" defTabSz="1457005" rtl="0" eaLnBrk="1" latinLnBrk="0" hangingPunct="1">
        <a:defRPr sz="2868" kern="1200">
          <a:solidFill>
            <a:schemeClr val="tx1"/>
          </a:solidFill>
          <a:latin typeface="+mn-lt"/>
          <a:ea typeface="+mn-ea"/>
          <a:cs typeface="+mn-cs"/>
        </a:defRPr>
      </a:lvl6pPr>
      <a:lvl7pPr marL="4371015" algn="l" defTabSz="1457005" rtl="0" eaLnBrk="1" latinLnBrk="0" hangingPunct="1">
        <a:defRPr sz="2868" kern="1200">
          <a:solidFill>
            <a:schemeClr val="tx1"/>
          </a:solidFill>
          <a:latin typeface="+mn-lt"/>
          <a:ea typeface="+mn-ea"/>
          <a:cs typeface="+mn-cs"/>
        </a:defRPr>
      </a:lvl7pPr>
      <a:lvl8pPr marL="5099517" algn="l" defTabSz="1457005" rtl="0" eaLnBrk="1" latinLnBrk="0" hangingPunct="1">
        <a:defRPr sz="2868" kern="1200">
          <a:solidFill>
            <a:schemeClr val="tx1"/>
          </a:solidFill>
          <a:latin typeface="+mn-lt"/>
          <a:ea typeface="+mn-ea"/>
          <a:cs typeface="+mn-cs"/>
        </a:defRPr>
      </a:lvl8pPr>
      <a:lvl9pPr marL="5828020" algn="l" defTabSz="1457005" rtl="0" eaLnBrk="1" latinLnBrk="0" hangingPunct="1">
        <a:defRPr sz="28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440645" y="330192"/>
            <a:ext cx="9901219" cy="16363604"/>
            <a:chOff x="440645" y="330192"/>
            <a:chExt cx="9901219" cy="16363604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210" t="553" r="1210" b="878"/>
            <a:stretch/>
          </p:blipFill>
          <p:spPr>
            <a:xfrm>
              <a:off x="440645" y="333727"/>
              <a:ext cx="7264400" cy="5029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800" t="553" r="32200" b="945"/>
            <a:stretch/>
          </p:blipFill>
          <p:spPr>
            <a:xfrm>
              <a:off x="5358384" y="333727"/>
              <a:ext cx="4983480" cy="5029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7498" t="54263" r="2503" b="36782"/>
            <a:stretch/>
          </p:blipFill>
          <p:spPr>
            <a:xfrm>
              <a:off x="5301697" y="16236596"/>
              <a:ext cx="2194560" cy="4572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7499" t="63890" r="10002" b="27157"/>
            <a:stretch/>
          </p:blipFill>
          <p:spPr>
            <a:xfrm>
              <a:off x="7705045" y="16235789"/>
              <a:ext cx="1645920" cy="4572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7499" t="457" r="11252" b="94170"/>
            <a:stretch/>
          </p:blipFill>
          <p:spPr>
            <a:xfrm>
              <a:off x="1216615" y="16009475"/>
              <a:ext cx="1554480" cy="2743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7499" t="44340" r="6252" b="46706"/>
            <a:stretch/>
          </p:blipFill>
          <p:spPr>
            <a:xfrm>
              <a:off x="3187909" y="16229471"/>
              <a:ext cx="1920240" cy="4572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7499" t="35680" r="11252" b="57156"/>
            <a:stretch/>
          </p:blipFill>
          <p:spPr>
            <a:xfrm>
              <a:off x="7705045" y="15888317"/>
              <a:ext cx="1554480" cy="36576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7498" t="25748" r="13752" b="65297"/>
            <a:stretch/>
          </p:blipFill>
          <p:spPr>
            <a:xfrm>
              <a:off x="5301697" y="15870836"/>
              <a:ext cx="1371600" cy="4572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7498" t="14785" r="15002" b="74469"/>
            <a:stretch/>
          </p:blipFill>
          <p:spPr>
            <a:xfrm>
              <a:off x="3187909" y="15817721"/>
              <a:ext cx="1280160" cy="5486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7" t="579" r="755" b="-759"/>
            <a:stretch/>
          </p:blipFill>
          <p:spPr>
            <a:xfrm>
              <a:off x="448056" y="5367528"/>
              <a:ext cx="7264400" cy="51023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</p:pic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1" t="456" r="32367" b="679"/>
            <a:stretch/>
          </p:blipFill>
          <p:spPr>
            <a:xfrm>
              <a:off x="5358384" y="5362927"/>
              <a:ext cx="4983480" cy="50566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6" t="489" r="5463" b="469"/>
            <a:stretch/>
          </p:blipFill>
          <p:spPr>
            <a:xfrm>
              <a:off x="440645" y="10423093"/>
              <a:ext cx="6896857" cy="50566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7" t="462" r="32864" b="496"/>
            <a:stretch/>
          </p:blipFill>
          <p:spPr>
            <a:xfrm>
              <a:off x="5358384" y="10423093"/>
              <a:ext cx="4983480" cy="50566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</p:pic>
        <p:sp>
          <p:nvSpPr>
            <p:cNvPr id="6" name="TextBox 5"/>
            <p:cNvSpPr txBox="1"/>
            <p:nvPr/>
          </p:nvSpPr>
          <p:spPr>
            <a:xfrm>
              <a:off x="440645" y="330193"/>
              <a:ext cx="386644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00" b="1" dirty="0" smtClean="0"/>
                <a:t>A</a:t>
              </a:r>
              <a:endParaRPr lang="en-US" sz="2600" b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416246" y="330192"/>
              <a:ext cx="372218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00" b="1" dirty="0"/>
                <a:t>B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40645" y="5335415"/>
              <a:ext cx="360996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00" b="1" dirty="0" smtClean="0"/>
                <a:t>C</a:t>
              </a:r>
              <a:endParaRPr lang="en-US" sz="2600" b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388994" y="5332352"/>
              <a:ext cx="394660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00" b="1" dirty="0"/>
                <a:t>D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40645" y="10468813"/>
              <a:ext cx="346570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00" b="1" dirty="0"/>
                <a:t>E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398612" y="10468812"/>
              <a:ext cx="336952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00" b="1" dirty="0"/>
                <a:t>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97056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130</TotalTime>
  <Words>6</Words>
  <Application>Microsoft Macintosh PowerPoint</Application>
  <PresentationFormat>Custom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15</cp:revision>
  <dcterms:created xsi:type="dcterms:W3CDTF">2018-02-15T04:01:31Z</dcterms:created>
  <dcterms:modified xsi:type="dcterms:W3CDTF">2018-02-16T16:48:03Z</dcterms:modified>
</cp:coreProperties>
</file>