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1"/>
    <p:restoredTop sz="95345"/>
  </p:normalViewPr>
  <p:slideViewPr>
    <p:cSldViewPr snapToGrid="0" snapToObjects="1">
      <p:cViewPr>
        <p:scale>
          <a:sx n="63" d="100"/>
          <a:sy n="6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51760" y="731520"/>
            <a:ext cx="6873240" cy="10180320"/>
            <a:chOff x="2651760" y="731520"/>
            <a:chExt cx="6873240" cy="101803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300" y="5831840"/>
              <a:ext cx="6870700" cy="508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300" y="751840"/>
              <a:ext cx="6870700" cy="508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654300" y="73152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1760" y="580644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467360"/>
            <a:ext cx="6781800" cy="10160000"/>
            <a:chOff x="2705100" y="467360"/>
            <a:chExt cx="6781800" cy="1016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100" y="5547360"/>
              <a:ext cx="6781800" cy="508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100" y="467360"/>
              <a:ext cx="6781800" cy="5080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707640" y="47244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100" y="554736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5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92400" y="528320"/>
            <a:ext cx="6794500" cy="10160000"/>
            <a:chOff x="2692400" y="528320"/>
            <a:chExt cx="6794500" cy="1016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400" y="5608320"/>
              <a:ext cx="6794500" cy="508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400" y="528320"/>
              <a:ext cx="6794500" cy="508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94940" y="53340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2400" y="560832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3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79700" y="548640"/>
            <a:ext cx="6819900" cy="10160000"/>
            <a:chOff x="2679700" y="548640"/>
            <a:chExt cx="6819900" cy="1016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41" r="1341"/>
            <a:stretch/>
          </p:blipFill>
          <p:spPr>
            <a:xfrm>
              <a:off x="2679700" y="5628640"/>
              <a:ext cx="6819900" cy="508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41" r="1341"/>
            <a:stretch/>
          </p:blipFill>
          <p:spPr>
            <a:xfrm>
              <a:off x="2679700" y="548640"/>
              <a:ext cx="6819900" cy="508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743200" y="5577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0" y="5632704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609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8</Words>
  <Application>Microsoft Macintosh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2018-03-06T06:28:15Z</dcterms:created>
  <dcterms:modified xsi:type="dcterms:W3CDTF">2018-03-06T20:01:31Z</dcterms:modified>
</cp:coreProperties>
</file>