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570075" cy="18653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1"/>
    <p:restoredTop sz="94567"/>
  </p:normalViewPr>
  <p:slideViewPr>
    <p:cSldViewPr snapToGrid="0" snapToObjects="1">
      <p:cViewPr>
        <p:scale>
          <a:sx n="52" d="100"/>
          <a:sy n="52" d="100"/>
        </p:scale>
        <p:origin x="552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756" y="3052723"/>
            <a:ext cx="12384564" cy="6494051"/>
          </a:xfrm>
        </p:spPr>
        <p:txBody>
          <a:bodyPr anchor="b"/>
          <a:lstStyle>
            <a:lvl1pPr algn="ctr">
              <a:defRPr sz="9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260" y="9797210"/>
            <a:ext cx="10927556" cy="4503519"/>
          </a:xfrm>
        </p:spPr>
        <p:txBody>
          <a:bodyPr/>
          <a:lstStyle>
            <a:lvl1pPr marL="0" indent="0" algn="ctr">
              <a:buNone/>
              <a:defRPr sz="3824"/>
            </a:lvl1pPr>
            <a:lvl2pPr marL="728502" indent="0" algn="ctr">
              <a:buNone/>
              <a:defRPr sz="3187"/>
            </a:lvl2pPr>
            <a:lvl3pPr marL="1457005" indent="0" algn="ctr">
              <a:buNone/>
              <a:defRPr sz="2868"/>
            </a:lvl3pPr>
            <a:lvl4pPr marL="2185507" indent="0" algn="ctr">
              <a:buNone/>
              <a:defRPr sz="2549"/>
            </a:lvl4pPr>
            <a:lvl5pPr marL="2914010" indent="0" algn="ctr">
              <a:buNone/>
              <a:defRPr sz="2549"/>
            </a:lvl5pPr>
            <a:lvl6pPr marL="3642512" indent="0" algn="ctr">
              <a:buNone/>
              <a:defRPr sz="2549"/>
            </a:lvl6pPr>
            <a:lvl7pPr marL="4371015" indent="0" algn="ctr">
              <a:buNone/>
              <a:defRPr sz="2549"/>
            </a:lvl7pPr>
            <a:lvl8pPr marL="5099517" indent="0" algn="ctr">
              <a:buNone/>
              <a:defRPr sz="2549"/>
            </a:lvl8pPr>
            <a:lvl9pPr marL="5828020" indent="0" algn="ctr">
              <a:buNone/>
              <a:defRPr sz="25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6711" y="993106"/>
            <a:ext cx="3141672" cy="15807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694" y="993106"/>
            <a:ext cx="9242891" cy="15807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105" y="4650333"/>
            <a:ext cx="12566690" cy="7759180"/>
          </a:xfrm>
        </p:spPr>
        <p:txBody>
          <a:bodyPr anchor="b"/>
          <a:lstStyle>
            <a:lvl1pPr>
              <a:defRPr sz="9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105" y="12482918"/>
            <a:ext cx="12566690" cy="4080370"/>
          </a:xfrm>
        </p:spPr>
        <p:txBody>
          <a:bodyPr/>
          <a:lstStyle>
            <a:lvl1pPr marL="0" indent="0">
              <a:buNone/>
              <a:defRPr sz="3824">
                <a:solidFill>
                  <a:schemeClr val="tx1"/>
                </a:solidFill>
              </a:defRPr>
            </a:lvl1pPr>
            <a:lvl2pPr marL="728502" indent="0">
              <a:buNone/>
              <a:defRPr sz="3187">
                <a:solidFill>
                  <a:schemeClr val="tx1">
                    <a:tint val="75000"/>
                  </a:schemeClr>
                </a:solidFill>
              </a:defRPr>
            </a:lvl2pPr>
            <a:lvl3pPr marL="1457005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3pPr>
            <a:lvl4pPr marL="218550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4pPr>
            <a:lvl5pPr marL="291401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5pPr>
            <a:lvl6pPr marL="3642512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6pPr>
            <a:lvl7pPr marL="4371015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7pPr>
            <a:lvl8pPr marL="509951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8pPr>
            <a:lvl9pPr marL="582802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693" y="4965531"/>
            <a:ext cx="6192282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6100" y="4965531"/>
            <a:ext cx="6192282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0" y="993110"/>
            <a:ext cx="12566690" cy="3605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592" y="4572608"/>
            <a:ext cx="6163824" cy="2240964"/>
          </a:xfrm>
        </p:spPr>
        <p:txBody>
          <a:bodyPr anchor="b"/>
          <a:lstStyle>
            <a:lvl1pPr marL="0" indent="0">
              <a:buNone/>
              <a:defRPr sz="3824" b="1"/>
            </a:lvl1pPr>
            <a:lvl2pPr marL="728502" indent="0">
              <a:buNone/>
              <a:defRPr sz="3187" b="1"/>
            </a:lvl2pPr>
            <a:lvl3pPr marL="1457005" indent="0">
              <a:buNone/>
              <a:defRPr sz="2868" b="1"/>
            </a:lvl3pPr>
            <a:lvl4pPr marL="2185507" indent="0">
              <a:buNone/>
              <a:defRPr sz="2549" b="1"/>
            </a:lvl4pPr>
            <a:lvl5pPr marL="2914010" indent="0">
              <a:buNone/>
              <a:defRPr sz="2549" b="1"/>
            </a:lvl5pPr>
            <a:lvl6pPr marL="3642512" indent="0">
              <a:buNone/>
              <a:defRPr sz="2549" b="1"/>
            </a:lvl6pPr>
            <a:lvl7pPr marL="4371015" indent="0">
              <a:buNone/>
              <a:defRPr sz="2549" b="1"/>
            </a:lvl7pPr>
            <a:lvl8pPr marL="5099517" indent="0">
              <a:buNone/>
              <a:defRPr sz="2549" b="1"/>
            </a:lvl8pPr>
            <a:lvl9pPr marL="5828020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592" y="6813572"/>
            <a:ext cx="6163824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6101" y="4572608"/>
            <a:ext cx="6194180" cy="2240964"/>
          </a:xfrm>
        </p:spPr>
        <p:txBody>
          <a:bodyPr anchor="b"/>
          <a:lstStyle>
            <a:lvl1pPr marL="0" indent="0">
              <a:buNone/>
              <a:defRPr sz="3824" b="1"/>
            </a:lvl1pPr>
            <a:lvl2pPr marL="728502" indent="0">
              <a:buNone/>
              <a:defRPr sz="3187" b="1"/>
            </a:lvl2pPr>
            <a:lvl3pPr marL="1457005" indent="0">
              <a:buNone/>
              <a:defRPr sz="2868" b="1"/>
            </a:lvl3pPr>
            <a:lvl4pPr marL="2185507" indent="0">
              <a:buNone/>
              <a:defRPr sz="2549" b="1"/>
            </a:lvl4pPr>
            <a:lvl5pPr marL="2914010" indent="0">
              <a:buNone/>
              <a:defRPr sz="2549" b="1"/>
            </a:lvl5pPr>
            <a:lvl6pPr marL="3642512" indent="0">
              <a:buNone/>
              <a:defRPr sz="2549" b="1"/>
            </a:lvl6pPr>
            <a:lvl7pPr marL="4371015" indent="0">
              <a:buNone/>
              <a:defRPr sz="2549" b="1"/>
            </a:lvl7pPr>
            <a:lvl8pPr marL="5099517" indent="0">
              <a:buNone/>
              <a:defRPr sz="2549" b="1"/>
            </a:lvl8pPr>
            <a:lvl9pPr marL="5828020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76101" y="6813572"/>
            <a:ext cx="6194180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1" y="1243542"/>
            <a:ext cx="4699228" cy="4352396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180" y="2685709"/>
            <a:ext cx="7376100" cy="13255809"/>
          </a:xfrm>
        </p:spPr>
        <p:txBody>
          <a:bodyPr/>
          <a:lstStyle>
            <a:lvl1pPr>
              <a:defRPr sz="5099"/>
            </a:lvl1pPr>
            <a:lvl2pPr>
              <a:defRPr sz="4462"/>
            </a:lvl2pPr>
            <a:lvl3pPr>
              <a:defRPr sz="3824"/>
            </a:lvl3pPr>
            <a:lvl4pPr>
              <a:defRPr sz="3187"/>
            </a:lvl4pPr>
            <a:lvl5pPr>
              <a:defRPr sz="3187"/>
            </a:lvl5pPr>
            <a:lvl6pPr>
              <a:defRPr sz="3187"/>
            </a:lvl6pPr>
            <a:lvl7pPr>
              <a:defRPr sz="3187"/>
            </a:lvl7pPr>
            <a:lvl8pPr>
              <a:defRPr sz="3187"/>
            </a:lvl8pPr>
            <a:lvl9pPr>
              <a:defRPr sz="31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591" y="5595938"/>
            <a:ext cx="4699228" cy="10367166"/>
          </a:xfrm>
        </p:spPr>
        <p:txBody>
          <a:bodyPr/>
          <a:lstStyle>
            <a:lvl1pPr marL="0" indent="0">
              <a:buNone/>
              <a:defRPr sz="2549"/>
            </a:lvl1pPr>
            <a:lvl2pPr marL="728502" indent="0">
              <a:buNone/>
              <a:defRPr sz="2231"/>
            </a:lvl2pPr>
            <a:lvl3pPr marL="1457005" indent="0">
              <a:buNone/>
              <a:defRPr sz="1912"/>
            </a:lvl3pPr>
            <a:lvl4pPr marL="2185507" indent="0">
              <a:buNone/>
              <a:defRPr sz="1593"/>
            </a:lvl4pPr>
            <a:lvl5pPr marL="2914010" indent="0">
              <a:buNone/>
              <a:defRPr sz="1593"/>
            </a:lvl5pPr>
            <a:lvl6pPr marL="3642512" indent="0">
              <a:buNone/>
              <a:defRPr sz="1593"/>
            </a:lvl6pPr>
            <a:lvl7pPr marL="4371015" indent="0">
              <a:buNone/>
              <a:defRPr sz="1593"/>
            </a:lvl7pPr>
            <a:lvl8pPr marL="5099517" indent="0">
              <a:buNone/>
              <a:defRPr sz="1593"/>
            </a:lvl8pPr>
            <a:lvl9pPr marL="5828020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1" y="1243542"/>
            <a:ext cx="4699228" cy="4352396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4180" y="2685709"/>
            <a:ext cx="7376100" cy="13255809"/>
          </a:xfrm>
        </p:spPr>
        <p:txBody>
          <a:bodyPr anchor="t"/>
          <a:lstStyle>
            <a:lvl1pPr marL="0" indent="0">
              <a:buNone/>
              <a:defRPr sz="5099"/>
            </a:lvl1pPr>
            <a:lvl2pPr marL="728502" indent="0">
              <a:buNone/>
              <a:defRPr sz="4462"/>
            </a:lvl2pPr>
            <a:lvl3pPr marL="1457005" indent="0">
              <a:buNone/>
              <a:defRPr sz="3824"/>
            </a:lvl3pPr>
            <a:lvl4pPr marL="2185507" indent="0">
              <a:buNone/>
              <a:defRPr sz="3187"/>
            </a:lvl4pPr>
            <a:lvl5pPr marL="2914010" indent="0">
              <a:buNone/>
              <a:defRPr sz="3187"/>
            </a:lvl5pPr>
            <a:lvl6pPr marL="3642512" indent="0">
              <a:buNone/>
              <a:defRPr sz="3187"/>
            </a:lvl6pPr>
            <a:lvl7pPr marL="4371015" indent="0">
              <a:buNone/>
              <a:defRPr sz="3187"/>
            </a:lvl7pPr>
            <a:lvl8pPr marL="5099517" indent="0">
              <a:buNone/>
              <a:defRPr sz="3187"/>
            </a:lvl8pPr>
            <a:lvl9pPr marL="5828020" indent="0">
              <a:buNone/>
              <a:defRPr sz="318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591" y="5595938"/>
            <a:ext cx="4699228" cy="10367166"/>
          </a:xfrm>
        </p:spPr>
        <p:txBody>
          <a:bodyPr/>
          <a:lstStyle>
            <a:lvl1pPr marL="0" indent="0">
              <a:buNone/>
              <a:defRPr sz="2549"/>
            </a:lvl1pPr>
            <a:lvl2pPr marL="728502" indent="0">
              <a:buNone/>
              <a:defRPr sz="2231"/>
            </a:lvl2pPr>
            <a:lvl3pPr marL="1457005" indent="0">
              <a:buNone/>
              <a:defRPr sz="1912"/>
            </a:lvl3pPr>
            <a:lvl4pPr marL="2185507" indent="0">
              <a:buNone/>
              <a:defRPr sz="1593"/>
            </a:lvl4pPr>
            <a:lvl5pPr marL="2914010" indent="0">
              <a:buNone/>
              <a:defRPr sz="1593"/>
            </a:lvl5pPr>
            <a:lvl6pPr marL="3642512" indent="0">
              <a:buNone/>
              <a:defRPr sz="1593"/>
            </a:lvl6pPr>
            <a:lvl7pPr marL="4371015" indent="0">
              <a:buNone/>
              <a:defRPr sz="1593"/>
            </a:lvl7pPr>
            <a:lvl8pPr marL="5099517" indent="0">
              <a:buNone/>
              <a:defRPr sz="1593"/>
            </a:lvl8pPr>
            <a:lvl9pPr marL="5828020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693" y="993110"/>
            <a:ext cx="12566690" cy="360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93" y="4965531"/>
            <a:ext cx="12566690" cy="1183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693" y="17288688"/>
            <a:ext cx="3278267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51DE-61C2-7D44-BEFE-FF16B78631A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6338" y="17288688"/>
            <a:ext cx="4917400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0115" y="17288688"/>
            <a:ext cx="3278267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7005" rtl="0" eaLnBrk="1" latinLnBrk="0" hangingPunct="1">
        <a:lnSpc>
          <a:spcPct val="90000"/>
        </a:lnSpc>
        <a:spcBef>
          <a:spcPct val="0"/>
        </a:spcBef>
        <a:buNone/>
        <a:defRPr sz="7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251" indent="-364251" algn="l" defTabSz="1457005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4462" kern="1200">
          <a:solidFill>
            <a:schemeClr val="tx1"/>
          </a:solidFill>
          <a:latin typeface="+mn-lt"/>
          <a:ea typeface="+mn-ea"/>
          <a:cs typeface="+mn-cs"/>
        </a:defRPr>
      </a:lvl1pPr>
      <a:lvl2pPr marL="1092754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3824" kern="1200">
          <a:solidFill>
            <a:schemeClr val="tx1"/>
          </a:solidFill>
          <a:latin typeface="+mn-lt"/>
          <a:ea typeface="+mn-ea"/>
          <a:cs typeface="+mn-cs"/>
        </a:defRPr>
      </a:lvl2pPr>
      <a:lvl3pPr marL="1821256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2549759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4pPr>
      <a:lvl5pPr marL="3278261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5pPr>
      <a:lvl6pPr marL="4006764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6pPr>
      <a:lvl7pPr marL="4735266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7pPr>
      <a:lvl8pPr marL="5463769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8pPr>
      <a:lvl9pPr marL="6192271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1pPr>
      <a:lvl2pPr marL="728502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2pPr>
      <a:lvl3pPr marL="1457005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3pPr>
      <a:lvl4pPr marL="2185507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4pPr>
      <a:lvl5pPr marL="291401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5pPr>
      <a:lvl6pPr marL="3642512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6pPr>
      <a:lvl7pPr marL="4371015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7pPr>
      <a:lvl8pPr marL="5099517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8pPr>
      <a:lvl9pPr marL="582802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20624" y="678270"/>
            <a:ext cx="9902952" cy="11118297"/>
            <a:chOff x="420624" y="678270"/>
            <a:chExt cx="9902952" cy="111182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0" t="553" r="1210" b="878"/>
            <a:stretch/>
          </p:blipFill>
          <p:spPr>
            <a:xfrm>
              <a:off x="422357" y="678270"/>
              <a:ext cx="7264400" cy="502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00" t="553" r="32200" b="945"/>
            <a:stretch/>
          </p:blipFill>
          <p:spPr>
            <a:xfrm>
              <a:off x="5340096" y="678270"/>
              <a:ext cx="4983480" cy="502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" t="1859" r="429" b="528"/>
            <a:stretch/>
          </p:blipFill>
          <p:spPr>
            <a:xfrm>
              <a:off x="420624" y="5707470"/>
              <a:ext cx="7260336" cy="49834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" t="1857" r="32002" b="533"/>
            <a:stretch/>
          </p:blipFill>
          <p:spPr>
            <a:xfrm>
              <a:off x="5376672" y="5707470"/>
              <a:ext cx="4946904" cy="49834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54263" r="2503" b="36782"/>
            <a:stretch/>
          </p:blipFill>
          <p:spPr>
            <a:xfrm>
              <a:off x="5446776" y="11339367"/>
              <a:ext cx="2194560" cy="457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63890" r="10002" b="27157"/>
            <a:stretch/>
          </p:blipFill>
          <p:spPr>
            <a:xfrm>
              <a:off x="7850124" y="11338560"/>
              <a:ext cx="1645920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457" r="11252" b="94170"/>
            <a:stretch/>
          </p:blipFill>
          <p:spPr>
            <a:xfrm>
              <a:off x="1361694" y="11112246"/>
              <a:ext cx="1554480" cy="2743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44340" r="6252" b="46706"/>
            <a:stretch/>
          </p:blipFill>
          <p:spPr>
            <a:xfrm>
              <a:off x="3332988" y="11332242"/>
              <a:ext cx="1920240" cy="457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35680" r="11252" b="57156"/>
            <a:stretch/>
          </p:blipFill>
          <p:spPr>
            <a:xfrm>
              <a:off x="7850124" y="10991088"/>
              <a:ext cx="1554480" cy="365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25748" r="13752" b="65297"/>
            <a:stretch/>
          </p:blipFill>
          <p:spPr>
            <a:xfrm>
              <a:off x="5446776" y="10973607"/>
              <a:ext cx="137160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14785" r="15002" b="74469"/>
            <a:stretch/>
          </p:blipFill>
          <p:spPr>
            <a:xfrm>
              <a:off x="3332988" y="10920492"/>
              <a:ext cx="128016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70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2018-02-15T04:01:31Z</dcterms:created>
  <dcterms:modified xsi:type="dcterms:W3CDTF">2018-02-15T07:03:42Z</dcterms:modified>
</cp:coreProperties>
</file>