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728"/>
  </p:normalViewPr>
  <p:slideViewPr>
    <p:cSldViewPr snapToGrid="0" snapToObjects="1">
      <p:cViewPr varScale="1">
        <p:scale>
          <a:sx n="63" d="100"/>
          <a:sy n="63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4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2AA8-FD33-594D-A0A0-7CEA6B7BD0B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312" y="354106"/>
            <a:ext cx="9880600" cy="6096000"/>
            <a:chOff x="365312" y="354106"/>
            <a:chExt cx="9880600" cy="609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12" y="354106"/>
              <a:ext cx="4940300" cy="6096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612" y="354106"/>
              <a:ext cx="4940300" cy="6096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981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Rutter, Lindsay A [STAT]</dc:creator>
  <cp:lastModifiedBy>Rutter, Lindsay A [STAT]</cp:lastModifiedBy>
  <cp:revision>1</cp:revision>
  <dcterms:created xsi:type="dcterms:W3CDTF">2017-09-28T04:00:37Z</dcterms:created>
  <dcterms:modified xsi:type="dcterms:W3CDTF">2017-09-28T04:08:59Z</dcterms:modified>
</cp:coreProperties>
</file>