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3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9652-A603-3440-96C9-D59F92A4BAA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635-1C61-CC4D-9C4D-4F7B0BD0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9652-A603-3440-96C9-D59F92A4BAA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635-1C61-CC4D-9C4D-4F7B0BD0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9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9652-A603-3440-96C9-D59F92A4BAA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635-1C61-CC4D-9C4D-4F7B0BD0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7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9652-A603-3440-96C9-D59F92A4BAA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635-1C61-CC4D-9C4D-4F7B0BD0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6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9652-A603-3440-96C9-D59F92A4BAA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635-1C61-CC4D-9C4D-4F7B0BD0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1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9652-A603-3440-96C9-D59F92A4BAA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635-1C61-CC4D-9C4D-4F7B0BD0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5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9652-A603-3440-96C9-D59F92A4BAA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635-1C61-CC4D-9C4D-4F7B0BD0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4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9652-A603-3440-96C9-D59F92A4BAA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635-1C61-CC4D-9C4D-4F7B0BD0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7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9652-A603-3440-96C9-D59F92A4BAA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635-1C61-CC4D-9C4D-4F7B0BD0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0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9652-A603-3440-96C9-D59F92A4BAA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635-1C61-CC4D-9C4D-4F7B0BD0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3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9652-A603-3440-96C9-D59F92A4BAA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2635-1C61-CC4D-9C4D-4F7B0BD0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0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C9652-A603-3440-96C9-D59F92A4BAAA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2635-1C61-CC4D-9C4D-4F7B0BD0B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9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603463" y="3931971"/>
            <a:ext cx="4645237" cy="1652346"/>
            <a:chOff x="603463" y="3931971"/>
            <a:chExt cx="4645237" cy="1652346"/>
          </a:xfrm>
        </p:grpSpPr>
        <p:sp>
          <p:nvSpPr>
            <p:cNvPr id="4" name="Oval 3"/>
            <p:cNvSpPr/>
            <p:nvPr/>
          </p:nvSpPr>
          <p:spPr>
            <a:xfrm>
              <a:off x="933334" y="5094733"/>
              <a:ext cx="107104" cy="30599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040438" y="4757549"/>
              <a:ext cx="107104" cy="15359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246693" y="4911139"/>
              <a:ext cx="321918" cy="15359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 flipV="1">
              <a:off x="1277294" y="4237961"/>
              <a:ext cx="61808" cy="335994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095571" y="4605149"/>
              <a:ext cx="253368" cy="30599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612023" y="3931971"/>
              <a:ext cx="15300" cy="16523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3487924" y="3931971"/>
              <a:ext cx="15300" cy="16523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03463" y="5583722"/>
              <a:ext cx="17454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503224" y="5582532"/>
              <a:ext cx="17454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4008748" y="4237960"/>
              <a:ext cx="0" cy="24390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4788471" y="4481861"/>
              <a:ext cx="0" cy="429278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3793329" y="5201829"/>
              <a:ext cx="0" cy="198894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806813" y="4603959"/>
              <a:ext cx="0" cy="146304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4190538" y="4911139"/>
              <a:ext cx="0" cy="198894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17853" y="4345057"/>
              <a:ext cx="181790" cy="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21376" y="4654296"/>
              <a:ext cx="350702" cy="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041648" y="5001768"/>
              <a:ext cx="287380" cy="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9896" y="4672584"/>
              <a:ext cx="146304" cy="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20177" y="5303520"/>
              <a:ext cx="146304" cy="0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6933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 Rutter</dc:creator>
  <cp:lastModifiedBy>L Rutter</cp:lastModifiedBy>
  <cp:revision>2</cp:revision>
  <dcterms:created xsi:type="dcterms:W3CDTF">2016-10-13T03:32:44Z</dcterms:created>
  <dcterms:modified xsi:type="dcterms:W3CDTF">2016-10-13T04:04:28Z</dcterms:modified>
</cp:coreProperties>
</file>