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96" d="100"/>
          <a:sy n="96" d="100"/>
        </p:scale>
        <p:origin x="-6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93-FCF1-43A2-B9B2-0E557210D46A}" type="datetimeFigureOut">
              <a:rPr lang="zh-CN" altLang="en-US" smtClean="0"/>
              <a:t>2015/7/19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0026-3935-4EC0-9B49-E5471116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2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93-FCF1-43A2-B9B2-0E557210D46A}" type="datetimeFigureOut">
              <a:rPr lang="zh-CN" altLang="en-US" smtClean="0"/>
              <a:t>2015/7/19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0026-3935-4EC0-9B49-E5471116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3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93-FCF1-43A2-B9B2-0E557210D46A}" type="datetimeFigureOut">
              <a:rPr lang="zh-CN" altLang="en-US" smtClean="0"/>
              <a:t>2015/7/19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0026-3935-4EC0-9B49-E5471116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93-FCF1-43A2-B9B2-0E557210D46A}" type="datetimeFigureOut">
              <a:rPr lang="zh-CN" altLang="en-US" smtClean="0"/>
              <a:t>2015/7/19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0026-3935-4EC0-9B49-E5471116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3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93-FCF1-43A2-B9B2-0E557210D46A}" type="datetimeFigureOut">
              <a:rPr lang="zh-CN" altLang="en-US" smtClean="0"/>
              <a:t>2015/7/19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0026-3935-4EC0-9B49-E5471116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64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93-FCF1-43A2-B9B2-0E557210D46A}" type="datetimeFigureOut">
              <a:rPr lang="zh-CN" altLang="en-US" smtClean="0"/>
              <a:t>2015/7/19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0026-3935-4EC0-9B49-E5471116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93-FCF1-43A2-B9B2-0E557210D46A}" type="datetimeFigureOut">
              <a:rPr lang="zh-CN" altLang="en-US" smtClean="0"/>
              <a:t>2015/7/19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0026-3935-4EC0-9B49-E5471116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3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93-FCF1-43A2-B9B2-0E557210D46A}" type="datetimeFigureOut">
              <a:rPr lang="zh-CN" altLang="en-US" smtClean="0"/>
              <a:t>2015/7/19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0026-3935-4EC0-9B49-E5471116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93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93-FCF1-43A2-B9B2-0E557210D46A}" type="datetimeFigureOut">
              <a:rPr lang="zh-CN" altLang="en-US" smtClean="0"/>
              <a:t>2015/7/19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0026-3935-4EC0-9B49-E5471116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6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93-FCF1-43A2-B9B2-0E557210D46A}" type="datetimeFigureOut">
              <a:rPr lang="zh-CN" altLang="en-US" smtClean="0"/>
              <a:t>2015/7/19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0026-3935-4EC0-9B49-E5471116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9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93-FCF1-43A2-B9B2-0E557210D46A}" type="datetimeFigureOut">
              <a:rPr lang="zh-CN" altLang="en-US" smtClean="0"/>
              <a:t>2015/7/19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0026-3935-4EC0-9B49-E5471116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8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4493-FCF1-43A2-B9B2-0E557210D46A}" type="datetimeFigureOut">
              <a:rPr lang="zh-CN" altLang="en-US" smtClean="0"/>
              <a:t>2015/7/19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80026-3935-4EC0-9B49-E5471116A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文本框 255"/>
          <p:cNvSpPr txBox="1"/>
          <p:nvPr/>
        </p:nvSpPr>
        <p:spPr>
          <a:xfrm>
            <a:off x="2367727" y="5042946"/>
            <a:ext cx="770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1 The complete model structure. The model takes stimulation input on the skin, and outputs neural spikes. 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899812" y="523327"/>
            <a:ext cx="5637623" cy="4301030"/>
            <a:chOff x="2571821" y="384179"/>
            <a:chExt cx="5637623" cy="4301030"/>
          </a:xfrm>
        </p:grpSpPr>
        <p:sp>
          <p:nvSpPr>
            <p:cNvPr id="135" name="矩形 134"/>
            <p:cNvSpPr/>
            <p:nvPr/>
          </p:nvSpPr>
          <p:spPr>
            <a:xfrm>
              <a:off x="5401733" y="971618"/>
              <a:ext cx="304925" cy="3200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4778401" y="2727171"/>
              <a:ext cx="304925" cy="3200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8" name="直接箭头连接符 227"/>
            <p:cNvCxnSpPr>
              <a:stCxn id="135" idx="2"/>
              <a:endCxn id="138" idx="1"/>
            </p:cNvCxnSpPr>
            <p:nvPr/>
          </p:nvCxnSpPr>
          <p:spPr>
            <a:xfrm>
              <a:off x="5554196" y="1291704"/>
              <a:ext cx="503520" cy="99963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/>
            <p:cNvCxnSpPr>
              <a:stCxn id="136" idx="3"/>
              <a:endCxn id="139" idx="1"/>
            </p:cNvCxnSpPr>
            <p:nvPr/>
          </p:nvCxnSpPr>
          <p:spPr>
            <a:xfrm>
              <a:off x="5083326" y="2887214"/>
              <a:ext cx="845183" cy="58498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/>
            <p:cNvGrpSpPr/>
            <p:nvPr/>
          </p:nvGrpSpPr>
          <p:grpSpPr>
            <a:xfrm>
              <a:off x="3060948" y="563809"/>
              <a:ext cx="2533771" cy="3974883"/>
              <a:chOff x="2095102" y="887402"/>
              <a:chExt cx="2533771" cy="3974883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3622615" y="4392116"/>
                <a:ext cx="0" cy="4701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椭圆 110"/>
              <p:cNvSpPr/>
              <p:nvPr/>
            </p:nvSpPr>
            <p:spPr>
              <a:xfrm>
                <a:off x="4030004" y="892729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4182404" y="1043968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4334804" y="1195207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4487204" y="1346446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3750962" y="887402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609293" y="1043968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3446156" y="1195207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3317366" y="1346446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/>
              <p:cNvCxnSpPr>
                <a:stCxn id="115" idx="4"/>
              </p:cNvCxnSpPr>
              <p:nvPr/>
            </p:nvCxnSpPr>
            <p:spPr>
              <a:xfrm>
                <a:off x="3821797" y="1008820"/>
                <a:ext cx="134107" cy="214937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111" idx="4"/>
              </p:cNvCxnSpPr>
              <p:nvPr/>
            </p:nvCxnSpPr>
            <p:spPr>
              <a:xfrm flipH="1">
                <a:off x="3962728" y="1018633"/>
                <a:ext cx="138111" cy="216450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>
                <a:stCxn id="116" idx="4"/>
              </p:cNvCxnSpPr>
              <p:nvPr/>
            </p:nvCxnSpPr>
            <p:spPr>
              <a:xfrm>
                <a:off x="3680128" y="1165387"/>
                <a:ext cx="275776" cy="19928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117" idx="4"/>
              </p:cNvCxnSpPr>
              <p:nvPr/>
            </p:nvCxnSpPr>
            <p:spPr>
              <a:xfrm>
                <a:off x="3516991" y="1316625"/>
                <a:ext cx="445737" cy="184156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>
                <a:stCxn id="118" idx="5"/>
              </p:cNvCxnSpPr>
              <p:nvPr/>
            </p:nvCxnSpPr>
            <p:spPr>
              <a:xfrm>
                <a:off x="3438288" y="1450082"/>
                <a:ext cx="524440" cy="17081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>
                <a:stCxn id="112" idx="4"/>
              </p:cNvCxnSpPr>
              <p:nvPr/>
            </p:nvCxnSpPr>
            <p:spPr>
              <a:xfrm flipH="1">
                <a:off x="3955905" y="1165387"/>
                <a:ext cx="297334" cy="19928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>
                <a:stCxn id="113" idx="4"/>
              </p:cNvCxnSpPr>
              <p:nvPr/>
            </p:nvCxnSpPr>
            <p:spPr>
              <a:xfrm flipH="1">
                <a:off x="3955905" y="1316625"/>
                <a:ext cx="449734" cy="184156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>
                <a:stCxn id="114" idx="3"/>
              </p:cNvCxnSpPr>
              <p:nvPr/>
            </p:nvCxnSpPr>
            <p:spPr>
              <a:xfrm flipH="1">
                <a:off x="3962729" y="1450082"/>
                <a:ext cx="545222" cy="17081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椭圆 100"/>
              <p:cNvSpPr/>
              <p:nvPr/>
            </p:nvSpPr>
            <p:spPr>
              <a:xfrm>
                <a:off x="3048745" y="1432834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3201145" y="1584073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3353545" y="1735312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2767382" y="1740386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2909051" y="1584072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>
                <a:stCxn id="101" idx="4"/>
                <a:endCxn id="91" idx="2"/>
              </p:cNvCxnSpPr>
              <p:nvPr/>
            </p:nvCxnSpPr>
            <p:spPr>
              <a:xfrm flipH="1">
                <a:off x="3117602" y="1554253"/>
                <a:ext cx="1978" cy="160380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4"/>
                <a:endCxn id="91" idx="2"/>
              </p:cNvCxnSpPr>
              <p:nvPr/>
            </p:nvCxnSpPr>
            <p:spPr>
              <a:xfrm>
                <a:off x="2979886" y="1705491"/>
                <a:ext cx="137716" cy="145257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>
                <a:stCxn id="104" idx="5"/>
                <a:endCxn id="91" idx="2"/>
              </p:cNvCxnSpPr>
              <p:nvPr/>
            </p:nvCxnSpPr>
            <p:spPr>
              <a:xfrm>
                <a:off x="2888304" y="1844024"/>
                <a:ext cx="229298" cy="131403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02" idx="4"/>
                <a:endCxn id="91" idx="2"/>
              </p:cNvCxnSpPr>
              <p:nvPr/>
            </p:nvCxnSpPr>
            <p:spPr>
              <a:xfrm flipH="1">
                <a:off x="3117602" y="1705492"/>
                <a:ext cx="154378" cy="145256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>
                <a:stCxn id="103" idx="3"/>
                <a:endCxn id="91" idx="2"/>
              </p:cNvCxnSpPr>
              <p:nvPr/>
            </p:nvCxnSpPr>
            <p:spPr>
              <a:xfrm flipH="1">
                <a:off x="3117602" y="1838950"/>
                <a:ext cx="256690" cy="13191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椭圆 94"/>
              <p:cNvSpPr/>
              <p:nvPr/>
            </p:nvSpPr>
            <p:spPr>
              <a:xfrm>
                <a:off x="2236771" y="1381143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2389171" y="1532382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2095102" y="1526761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8" name="直接连接符 97"/>
              <p:cNvCxnSpPr>
                <a:stCxn id="95" idx="4"/>
                <a:endCxn id="89" idx="2"/>
              </p:cNvCxnSpPr>
              <p:nvPr/>
            </p:nvCxnSpPr>
            <p:spPr>
              <a:xfrm>
                <a:off x="2307606" y="1502562"/>
                <a:ext cx="4487" cy="16555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97" idx="4"/>
                <a:endCxn id="89" idx="2"/>
              </p:cNvCxnSpPr>
              <p:nvPr/>
            </p:nvCxnSpPr>
            <p:spPr>
              <a:xfrm>
                <a:off x="2165937" y="1648180"/>
                <a:ext cx="146156" cy="150988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96" idx="4"/>
                <a:endCxn id="89" idx="2"/>
              </p:cNvCxnSpPr>
              <p:nvPr/>
            </p:nvCxnSpPr>
            <p:spPr>
              <a:xfrm flipH="1">
                <a:off x="2312093" y="1653801"/>
                <a:ext cx="147913" cy="150426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/>
              <p:cNvSpPr/>
              <p:nvPr/>
            </p:nvSpPr>
            <p:spPr>
              <a:xfrm>
                <a:off x="2639886" y="1413693"/>
                <a:ext cx="141669" cy="1214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连接符 93"/>
              <p:cNvCxnSpPr>
                <a:stCxn id="93" idx="4"/>
                <a:endCxn id="90" idx="2"/>
              </p:cNvCxnSpPr>
              <p:nvPr/>
            </p:nvCxnSpPr>
            <p:spPr>
              <a:xfrm flipH="1">
                <a:off x="2693657" y="1535112"/>
                <a:ext cx="17064" cy="16298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91" idx="2"/>
              </p:cNvCxnSpPr>
              <p:nvPr/>
            </p:nvCxnSpPr>
            <p:spPr>
              <a:xfrm>
                <a:off x="3117602" y="3158061"/>
                <a:ext cx="479284" cy="12340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2714519" y="3236028"/>
                <a:ext cx="882366" cy="11560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289842" y="3197260"/>
                <a:ext cx="1313867" cy="11948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3603711" y="3263429"/>
                <a:ext cx="338708" cy="1128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弦形 87"/>
              <p:cNvSpPr/>
              <p:nvPr/>
            </p:nvSpPr>
            <p:spPr>
              <a:xfrm>
                <a:off x="3872865" y="3081051"/>
                <a:ext cx="165463" cy="182377"/>
              </a:xfrm>
              <a:prstGeom prst="chord">
                <a:avLst>
                  <a:gd name="adj1" fmla="val 21275280"/>
                  <a:gd name="adj2" fmla="val 110811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弦形 88"/>
              <p:cNvSpPr/>
              <p:nvPr/>
            </p:nvSpPr>
            <p:spPr>
              <a:xfrm>
                <a:off x="2229400" y="3074160"/>
                <a:ext cx="165463" cy="182377"/>
              </a:xfrm>
              <a:prstGeom prst="chord">
                <a:avLst>
                  <a:gd name="adj1" fmla="val 21275280"/>
                  <a:gd name="adj2" fmla="val 110811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弦形 89"/>
              <p:cNvSpPr/>
              <p:nvPr/>
            </p:nvSpPr>
            <p:spPr>
              <a:xfrm>
                <a:off x="2610964" y="3081051"/>
                <a:ext cx="165463" cy="182377"/>
              </a:xfrm>
              <a:prstGeom prst="chord">
                <a:avLst>
                  <a:gd name="adj1" fmla="val 21275280"/>
                  <a:gd name="adj2" fmla="val 110811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弦形 90"/>
              <p:cNvSpPr/>
              <p:nvPr/>
            </p:nvSpPr>
            <p:spPr>
              <a:xfrm>
                <a:off x="3034909" y="3074159"/>
                <a:ext cx="165463" cy="182377"/>
              </a:xfrm>
              <a:prstGeom prst="chord">
                <a:avLst>
                  <a:gd name="adj1" fmla="val 21275280"/>
                  <a:gd name="adj2" fmla="val 110811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3529458" y="4255239"/>
                <a:ext cx="162147" cy="1609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571821" y="3232197"/>
              <a:ext cx="1663004" cy="1309172"/>
              <a:chOff x="5939550" y="5754887"/>
              <a:chExt cx="1663004" cy="1309172"/>
            </a:xfrm>
          </p:grpSpPr>
          <p:sp>
            <p:nvSpPr>
              <p:cNvPr id="130" name="文本框 129"/>
              <p:cNvSpPr txBox="1"/>
              <p:nvPr/>
            </p:nvSpPr>
            <p:spPr>
              <a:xfrm>
                <a:off x="6110933" y="5786786"/>
                <a:ext cx="1491621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0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Merkel Cell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0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Heminode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0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Node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0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Unmyelinated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0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Neurite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0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Myelinated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0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Neuron</a:t>
                </a:r>
                <a:endParaRPr lang="zh-CN" alt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1" name="圆角矩形 130"/>
              <p:cNvSpPr/>
              <p:nvPr/>
            </p:nvSpPr>
            <p:spPr>
              <a:xfrm>
                <a:off x="5939550" y="5754887"/>
                <a:ext cx="1128252" cy="1308528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5998732" y="5843249"/>
                <a:ext cx="141669" cy="12235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弦形 132"/>
              <p:cNvSpPr/>
              <p:nvPr/>
            </p:nvSpPr>
            <p:spPr>
              <a:xfrm>
                <a:off x="5994314" y="5924929"/>
                <a:ext cx="165463" cy="183777"/>
              </a:xfrm>
              <a:prstGeom prst="chord">
                <a:avLst>
                  <a:gd name="adj1" fmla="val 21275280"/>
                  <a:gd name="adj2" fmla="val 110811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5988956" y="6151398"/>
                <a:ext cx="162147" cy="162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0" name="直接连接符 139"/>
              <p:cNvCxnSpPr/>
              <p:nvPr/>
            </p:nvCxnSpPr>
            <p:spPr>
              <a:xfrm>
                <a:off x="5990861" y="6399512"/>
                <a:ext cx="15571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5990861" y="6738941"/>
                <a:ext cx="1557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5928509" y="384179"/>
              <a:ext cx="2280935" cy="4301030"/>
              <a:chOff x="5928509" y="384179"/>
              <a:chExt cx="2280935" cy="4301030"/>
            </a:xfrm>
          </p:grpSpPr>
          <p:sp>
            <p:nvSpPr>
              <p:cNvPr id="137" name="文本框 136"/>
              <p:cNvSpPr txBox="1"/>
              <p:nvPr/>
            </p:nvSpPr>
            <p:spPr>
              <a:xfrm>
                <a:off x="6057716" y="891495"/>
                <a:ext cx="86681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Finite Element Model</a:t>
                </a:r>
                <a:endParaRPr lang="zh-CN" altLang="en-US" sz="1200" dirty="0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6057716" y="2045736"/>
                <a:ext cx="866813" cy="4911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 smtClean="0"/>
                  <a:t>Generator Function</a:t>
                </a:r>
                <a:endParaRPr lang="zh-CN" altLang="en-US" sz="1200" b="1" dirty="0"/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5928509" y="3149035"/>
                <a:ext cx="114906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Leaky Integrate-and-Fire Model</a:t>
                </a:r>
                <a:endParaRPr lang="zh-CN" altLang="en-US" sz="1200" dirty="0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6494753" y="594202"/>
                <a:ext cx="8947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Displacement</a:t>
                </a:r>
                <a:endParaRPr lang="zh-CN" altLang="en-US" sz="1000" dirty="0"/>
              </a:p>
            </p:txBody>
          </p:sp>
          <p:cxnSp>
            <p:nvCxnSpPr>
              <p:cNvPr id="162" name="直接箭头连接符 161"/>
              <p:cNvCxnSpPr/>
              <p:nvPr/>
            </p:nvCxnSpPr>
            <p:spPr>
              <a:xfrm>
                <a:off x="6491122" y="565329"/>
                <a:ext cx="0" cy="337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接箭头连接符 163"/>
              <p:cNvCxnSpPr>
                <a:stCxn id="137" idx="2"/>
                <a:endCxn id="138" idx="0"/>
              </p:cNvCxnSpPr>
              <p:nvPr/>
            </p:nvCxnSpPr>
            <p:spPr>
              <a:xfrm>
                <a:off x="6491123" y="1537826"/>
                <a:ext cx="0" cy="507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/>
              <p:cNvCxnSpPr/>
              <p:nvPr/>
            </p:nvCxnSpPr>
            <p:spPr>
              <a:xfrm>
                <a:off x="6491122" y="2536932"/>
                <a:ext cx="0" cy="6263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文本框 172"/>
              <p:cNvSpPr txBox="1"/>
              <p:nvPr/>
            </p:nvSpPr>
            <p:spPr>
              <a:xfrm>
                <a:off x="6491762" y="1662245"/>
                <a:ext cx="4956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Stress</a:t>
                </a:r>
                <a:endParaRPr lang="zh-CN" altLang="en-US" sz="1000" dirty="0"/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6501962" y="2691625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Current</a:t>
                </a:r>
                <a:endParaRPr lang="zh-CN" altLang="en-US" sz="1000" dirty="0"/>
              </a:p>
            </p:txBody>
          </p:sp>
          <p:cxnSp>
            <p:nvCxnSpPr>
              <p:cNvPr id="178" name="直接箭头连接符 177"/>
              <p:cNvCxnSpPr>
                <a:stCxn id="139" idx="2"/>
              </p:cNvCxnSpPr>
              <p:nvPr/>
            </p:nvCxnSpPr>
            <p:spPr>
              <a:xfrm>
                <a:off x="6503041" y="3795366"/>
                <a:ext cx="0" cy="2333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/>
              <p:cNvCxnSpPr/>
              <p:nvPr/>
            </p:nvCxnSpPr>
            <p:spPr>
              <a:xfrm flipH="1">
                <a:off x="7660656" y="3590473"/>
                <a:ext cx="1" cy="4382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箭头连接符 179"/>
              <p:cNvCxnSpPr/>
              <p:nvPr/>
            </p:nvCxnSpPr>
            <p:spPr>
              <a:xfrm flipH="1">
                <a:off x="7848915" y="3590473"/>
                <a:ext cx="1" cy="4382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箭头连接符 180"/>
              <p:cNvCxnSpPr/>
              <p:nvPr/>
            </p:nvCxnSpPr>
            <p:spPr>
              <a:xfrm flipH="1">
                <a:off x="8037174" y="3590473"/>
                <a:ext cx="1" cy="4382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6501836" y="4028724"/>
                <a:ext cx="153573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84"/>
              <p:cNvCxnSpPr/>
              <p:nvPr/>
            </p:nvCxnSpPr>
            <p:spPr>
              <a:xfrm>
                <a:off x="7044235" y="4028724"/>
                <a:ext cx="0" cy="6564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7866080" y="310717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>
                <a:off x="7865884" y="216335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  <p:sp>
            <p:nvSpPr>
              <p:cNvPr id="188" name="文本框 187"/>
              <p:cNvSpPr txBox="1"/>
              <p:nvPr/>
            </p:nvSpPr>
            <p:spPr>
              <a:xfrm>
                <a:off x="7865884" y="103856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7290280" y="384179"/>
                <a:ext cx="637537" cy="632898"/>
                <a:chOff x="8344743" y="264146"/>
                <a:chExt cx="637537" cy="632898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8541713" y="485869"/>
                  <a:ext cx="224947" cy="199362"/>
                  <a:chOff x="9214328" y="5775781"/>
                  <a:chExt cx="375958" cy="348131"/>
                </a:xfrm>
              </p:grpSpPr>
              <p:cxnSp>
                <p:nvCxnSpPr>
                  <p:cNvPr id="195" name="直接连接符 194"/>
                  <p:cNvCxnSpPr/>
                  <p:nvPr/>
                </p:nvCxnSpPr>
                <p:spPr>
                  <a:xfrm flipV="1">
                    <a:off x="9214328" y="5775782"/>
                    <a:ext cx="85274" cy="34813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9299602" y="5775781"/>
                    <a:ext cx="29068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组合 196"/>
                <p:cNvGrpSpPr/>
                <p:nvPr/>
              </p:nvGrpSpPr>
              <p:grpSpPr>
                <a:xfrm>
                  <a:off x="8344743" y="264146"/>
                  <a:ext cx="637537" cy="632898"/>
                  <a:chOff x="1687738" y="2921527"/>
                  <a:chExt cx="637537" cy="632898"/>
                </a:xfrm>
              </p:grpSpPr>
              <p:cxnSp>
                <p:nvCxnSpPr>
                  <p:cNvPr id="198" name="直接连接符 197"/>
                  <p:cNvCxnSpPr/>
                  <p:nvPr/>
                </p:nvCxnSpPr>
                <p:spPr>
                  <a:xfrm>
                    <a:off x="1882141" y="3108463"/>
                    <a:ext cx="0" cy="24251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/>
                  <p:cNvCxnSpPr/>
                  <p:nvPr/>
                </p:nvCxnSpPr>
                <p:spPr>
                  <a:xfrm>
                    <a:off x="1882141" y="3350978"/>
                    <a:ext cx="27050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800493" y="3308204"/>
                    <a:ext cx="5247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00" dirty="0"/>
                      <a:t>T</a:t>
                    </a:r>
                    <a:r>
                      <a:rPr lang="en-US" altLang="zh-CN" sz="1000" dirty="0" smtClean="0"/>
                      <a:t>ime</a:t>
                    </a:r>
                    <a:endParaRPr lang="zh-CN" altLang="en-US" sz="1000" dirty="0"/>
                  </a:p>
                </p:txBody>
              </p:sp>
              <p:sp>
                <p:nvSpPr>
                  <p:cNvPr id="201" name="文本框 200"/>
                  <p:cNvSpPr txBox="1"/>
                  <p:nvPr/>
                </p:nvSpPr>
                <p:spPr>
                  <a:xfrm rot="16200000">
                    <a:off x="1548458" y="3060807"/>
                    <a:ext cx="5247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00" dirty="0" smtClean="0"/>
                      <a:t>Disp.</a:t>
                    </a:r>
                    <a:endParaRPr lang="zh-CN" altLang="en-US" sz="1000" dirty="0"/>
                  </a:p>
                </p:txBody>
              </p:sp>
            </p:grpSp>
          </p:grpSp>
          <p:grpSp>
            <p:nvGrpSpPr>
              <p:cNvPr id="6" name="组合 5"/>
              <p:cNvGrpSpPr/>
              <p:nvPr/>
            </p:nvGrpSpPr>
            <p:grpSpPr>
              <a:xfrm>
                <a:off x="7286570" y="1497388"/>
                <a:ext cx="686171" cy="688174"/>
                <a:chOff x="8329357" y="1337449"/>
                <a:chExt cx="686171" cy="688174"/>
              </a:xfrm>
            </p:grpSpPr>
            <p:sp>
              <p:nvSpPr>
                <p:cNvPr id="202" name="任意多边形 201"/>
                <p:cNvSpPr/>
                <p:nvPr/>
              </p:nvSpPr>
              <p:spPr>
                <a:xfrm>
                  <a:off x="8542132" y="1526410"/>
                  <a:ext cx="252658" cy="274655"/>
                </a:xfrm>
                <a:custGeom>
                  <a:avLst/>
                  <a:gdLst>
                    <a:gd name="connsiteX0" fmla="*/ 0 w 667909"/>
                    <a:gd name="connsiteY0" fmla="*/ 431401 h 431401"/>
                    <a:gd name="connsiteX1" fmla="*/ 127220 w 667909"/>
                    <a:gd name="connsiteY1" fmla="*/ 17933 h 431401"/>
                    <a:gd name="connsiteX2" fmla="*/ 238539 w 667909"/>
                    <a:gd name="connsiteY2" fmla="*/ 81544 h 431401"/>
                    <a:gd name="connsiteX3" fmla="*/ 357808 w 667909"/>
                    <a:gd name="connsiteY3" fmla="*/ 145154 h 431401"/>
                    <a:gd name="connsiteX4" fmla="*/ 540688 w 667909"/>
                    <a:gd name="connsiteY4" fmla="*/ 200813 h 431401"/>
                    <a:gd name="connsiteX5" fmla="*/ 667909 w 667909"/>
                    <a:gd name="connsiteY5" fmla="*/ 216716 h 431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7909" h="431401">
                      <a:moveTo>
                        <a:pt x="0" y="431401"/>
                      </a:moveTo>
                      <a:cubicBezTo>
                        <a:pt x="43732" y="253821"/>
                        <a:pt x="87464" y="76242"/>
                        <a:pt x="127220" y="17933"/>
                      </a:cubicBezTo>
                      <a:cubicBezTo>
                        <a:pt x="166976" y="-40376"/>
                        <a:pt x="200108" y="60341"/>
                        <a:pt x="238539" y="81544"/>
                      </a:cubicBezTo>
                      <a:cubicBezTo>
                        <a:pt x="276970" y="102747"/>
                        <a:pt x="307450" y="125276"/>
                        <a:pt x="357808" y="145154"/>
                      </a:cubicBezTo>
                      <a:cubicBezTo>
                        <a:pt x="408166" y="165032"/>
                        <a:pt x="489005" y="188886"/>
                        <a:pt x="540688" y="200813"/>
                      </a:cubicBezTo>
                      <a:cubicBezTo>
                        <a:pt x="592371" y="212740"/>
                        <a:pt x="630140" y="214728"/>
                        <a:pt x="667909" y="216716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03" name="组合 202"/>
                <p:cNvGrpSpPr/>
                <p:nvPr/>
              </p:nvGrpSpPr>
              <p:grpSpPr>
                <a:xfrm>
                  <a:off x="8329357" y="1337449"/>
                  <a:ext cx="686171" cy="688174"/>
                  <a:chOff x="1687738" y="2929437"/>
                  <a:chExt cx="637537" cy="624988"/>
                </a:xfrm>
              </p:grpSpPr>
              <p:cxnSp>
                <p:nvCxnSpPr>
                  <p:cNvPr id="204" name="直接连接符 203"/>
                  <p:cNvCxnSpPr/>
                  <p:nvPr/>
                </p:nvCxnSpPr>
                <p:spPr>
                  <a:xfrm>
                    <a:off x="1882141" y="3108463"/>
                    <a:ext cx="0" cy="24251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1882141" y="3350978"/>
                    <a:ext cx="27050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6" name="文本框 205"/>
                  <p:cNvSpPr txBox="1"/>
                  <p:nvPr/>
                </p:nvSpPr>
                <p:spPr>
                  <a:xfrm>
                    <a:off x="1800493" y="3308204"/>
                    <a:ext cx="5247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00" dirty="0"/>
                      <a:t>T</a:t>
                    </a:r>
                    <a:r>
                      <a:rPr lang="en-US" altLang="zh-CN" sz="1000" dirty="0" smtClean="0"/>
                      <a:t>ime</a:t>
                    </a:r>
                    <a:endParaRPr lang="zh-CN" altLang="en-US" sz="1000" dirty="0"/>
                  </a:p>
                </p:txBody>
              </p:sp>
              <p:sp>
                <p:nvSpPr>
                  <p:cNvPr id="207" name="文本框 206"/>
                  <p:cNvSpPr txBox="1"/>
                  <p:nvPr/>
                </p:nvSpPr>
                <p:spPr>
                  <a:xfrm rot="16200000">
                    <a:off x="1548458" y="3068717"/>
                    <a:ext cx="5247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00" dirty="0" smtClean="0"/>
                      <a:t>Stress</a:t>
                    </a:r>
                    <a:endParaRPr lang="zh-CN" altLang="en-US" sz="1000" dirty="0"/>
                  </a:p>
                </p:txBody>
              </p:sp>
            </p:grpSp>
          </p:grpSp>
          <p:grpSp>
            <p:nvGrpSpPr>
              <p:cNvPr id="8" name="组合 7"/>
              <p:cNvGrpSpPr/>
              <p:nvPr/>
            </p:nvGrpSpPr>
            <p:grpSpPr>
              <a:xfrm>
                <a:off x="7280406" y="2531466"/>
                <a:ext cx="647411" cy="701411"/>
                <a:chOff x="8327074" y="2371263"/>
                <a:chExt cx="647411" cy="701411"/>
              </a:xfrm>
            </p:grpSpPr>
            <p:sp>
              <p:nvSpPr>
                <p:cNvPr id="208" name="任意多边形 207"/>
                <p:cNvSpPr/>
                <p:nvPr/>
              </p:nvSpPr>
              <p:spPr>
                <a:xfrm>
                  <a:off x="8540874" y="2594617"/>
                  <a:ext cx="268781" cy="252850"/>
                </a:xfrm>
                <a:custGeom>
                  <a:avLst/>
                  <a:gdLst>
                    <a:gd name="connsiteX0" fmla="*/ 0 w 695325"/>
                    <a:gd name="connsiteY0" fmla="*/ 413382 h 413382"/>
                    <a:gd name="connsiteX1" fmla="*/ 114300 w 695325"/>
                    <a:gd name="connsiteY1" fmla="*/ 3807 h 413382"/>
                    <a:gd name="connsiteX2" fmla="*/ 200025 w 695325"/>
                    <a:gd name="connsiteY2" fmla="*/ 213357 h 413382"/>
                    <a:gd name="connsiteX3" fmla="*/ 381000 w 695325"/>
                    <a:gd name="connsiteY3" fmla="*/ 289557 h 413382"/>
                    <a:gd name="connsiteX4" fmla="*/ 695325 w 695325"/>
                    <a:gd name="connsiteY4" fmla="*/ 318132 h 413382"/>
                    <a:gd name="connsiteX5" fmla="*/ 695325 w 695325"/>
                    <a:gd name="connsiteY5" fmla="*/ 318132 h 41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95325" h="413382">
                      <a:moveTo>
                        <a:pt x="0" y="413382"/>
                      </a:moveTo>
                      <a:cubicBezTo>
                        <a:pt x="40481" y="225263"/>
                        <a:pt x="80963" y="37144"/>
                        <a:pt x="114300" y="3807"/>
                      </a:cubicBezTo>
                      <a:cubicBezTo>
                        <a:pt x="147637" y="-29530"/>
                        <a:pt x="155575" y="165732"/>
                        <a:pt x="200025" y="213357"/>
                      </a:cubicBezTo>
                      <a:cubicBezTo>
                        <a:pt x="244475" y="260982"/>
                        <a:pt x="298450" y="272095"/>
                        <a:pt x="381000" y="289557"/>
                      </a:cubicBezTo>
                      <a:cubicBezTo>
                        <a:pt x="463550" y="307019"/>
                        <a:pt x="695325" y="318132"/>
                        <a:pt x="695325" y="318132"/>
                      </a:cubicBezTo>
                      <a:lnTo>
                        <a:pt x="695325" y="318132"/>
                      </a:ln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09" name="组合 208"/>
                <p:cNvGrpSpPr/>
                <p:nvPr/>
              </p:nvGrpSpPr>
              <p:grpSpPr>
                <a:xfrm>
                  <a:off x="8327074" y="2371263"/>
                  <a:ext cx="647411" cy="701411"/>
                  <a:chOff x="1677864" y="2917415"/>
                  <a:chExt cx="647411" cy="637010"/>
                </a:xfrm>
              </p:grpSpPr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1882141" y="3108463"/>
                    <a:ext cx="0" cy="24251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1882141" y="3350978"/>
                    <a:ext cx="27050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" name="文本框 211"/>
                  <p:cNvSpPr txBox="1"/>
                  <p:nvPr/>
                </p:nvSpPr>
                <p:spPr>
                  <a:xfrm>
                    <a:off x="1800493" y="3308204"/>
                    <a:ext cx="5247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00" dirty="0"/>
                      <a:t>T</a:t>
                    </a:r>
                    <a:r>
                      <a:rPr lang="en-US" altLang="zh-CN" sz="1000" dirty="0" smtClean="0"/>
                      <a:t>ime</a:t>
                    </a:r>
                    <a:endParaRPr lang="zh-CN" altLang="en-US" sz="1000" dirty="0"/>
                  </a:p>
                </p:txBody>
              </p:sp>
              <p:sp>
                <p:nvSpPr>
                  <p:cNvPr id="213" name="文本框 212"/>
                  <p:cNvSpPr txBox="1"/>
                  <p:nvPr/>
                </p:nvSpPr>
                <p:spPr>
                  <a:xfrm rot="16200000">
                    <a:off x="1518287" y="3076992"/>
                    <a:ext cx="5653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00" dirty="0"/>
                      <a:t>C</a:t>
                    </a:r>
                    <a:r>
                      <a:rPr lang="en-US" altLang="zh-CN" sz="1000" dirty="0" smtClean="0"/>
                      <a:t>urrent</a:t>
                    </a:r>
                    <a:endParaRPr lang="zh-CN" altLang="en-US" sz="1000" dirty="0"/>
                  </a:p>
                </p:txBody>
              </p:sp>
            </p:grpSp>
          </p:grpSp>
          <p:grpSp>
            <p:nvGrpSpPr>
              <p:cNvPr id="7" name="组合 6"/>
              <p:cNvGrpSpPr/>
              <p:nvPr/>
            </p:nvGrpSpPr>
            <p:grpSpPr>
              <a:xfrm>
                <a:off x="7422289" y="4311088"/>
                <a:ext cx="564815" cy="362373"/>
                <a:chOff x="8449763" y="3909763"/>
                <a:chExt cx="564815" cy="362373"/>
              </a:xfrm>
            </p:grpSpPr>
            <p:grpSp>
              <p:nvGrpSpPr>
                <p:cNvPr id="214" name="组合 213"/>
                <p:cNvGrpSpPr/>
                <p:nvPr/>
              </p:nvGrpSpPr>
              <p:grpSpPr>
                <a:xfrm>
                  <a:off x="8552253" y="3909763"/>
                  <a:ext cx="210481" cy="138107"/>
                  <a:chOff x="8852170" y="3005434"/>
                  <a:chExt cx="563059" cy="226314"/>
                </a:xfrm>
              </p:grpSpPr>
              <p:cxnSp>
                <p:nvCxnSpPr>
                  <p:cNvPr id="216" name="直接连接符 215"/>
                  <p:cNvCxnSpPr/>
                  <p:nvPr/>
                </p:nvCxnSpPr>
                <p:spPr>
                  <a:xfrm>
                    <a:off x="8852170" y="3005435"/>
                    <a:ext cx="0" cy="22428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/>
                  <p:cNvCxnSpPr/>
                  <p:nvPr/>
                </p:nvCxnSpPr>
                <p:spPr>
                  <a:xfrm>
                    <a:off x="8892702" y="3005435"/>
                    <a:ext cx="0" cy="22428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直接连接符 217"/>
                  <p:cNvCxnSpPr/>
                  <p:nvPr/>
                </p:nvCxnSpPr>
                <p:spPr>
                  <a:xfrm>
                    <a:off x="8947825" y="3005435"/>
                    <a:ext cx="0" cy="22428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/>
                  <p:cNvCxnSpPr/>
                  <p:nvPr/>
                </p:nvCxnSpPr>
                <p:spPr>
                  <a:xfrm>
                    <a:off x="8910534" y="3005435"/>
                    <a:ext cx="0" cy="22428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8874213" y="3005435"/>
                    <a:ext cx="0" cy="22428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9012992" y="3005435"/>
                    <a:ext cx="0" cy="22428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9110430" y="3005434"/>
                    <a:ext cx="0" cy="22428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/>
                  <p:cNvCxnSpPr/>
                  <p:nvPr/>
                </p:nvCxnSpPr>
                <p:spPr>
                  <a:xfrm>
                    <a:off x="9253102" y="3007463"/>
                    <a:ext cx="0" cy="22428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/>
                  <p:cNvCxnSpPr/>
                  <p:nvPr/>
                </p:nvCxnSpPr>
                <p:spPr>
                  <a:xfrm>
                    <a:off x="9415229" y="3005434"/>
                    <a:ext cx="0" cy="22428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5" name="文本框 224"/>
                <p:cNvSpPr txBox="1"/>
                <p:nvPr/>
              </p:nvSpPr>
              <p:spPr>
                <a:xfrm>
                  <a:off x="8449763" y="4001022"/>
                  <a:ext cx="564815" cy="271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T</a:t>
                  </a:r>
                  <a:r>
                    <a:rPr lang="en-US" altLang="zh-CN" sz="1000" dirty="0" smtClean="0"/>
                    <a:t>ime</a:t>
                  </a:r>
                  <a:endParaRPr lang="zh-CN" altLang="en-US" sz="1000" dirty="0"/>
                </a:p>
              </p:txBody>
            </p: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8534350" y="4049527"/>
                  <a:ext cx="2462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文本框 126"/>
              <p:cNvSpPr txBox="1"/>
              <p:nvPr/>
            </p:nvSpPr>
            <p:spPr>
              <a:xfrm>
                <a:off x="6913114" y="2158032"/>
                <a:ext cx="4379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* 3</a:t>
                </a:r>
                <a:endParaRPr lang="zh-CN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10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53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 Unicode MS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7</cp:revision>
  <dcterms:created xsi:type="dcterms:W3CDTF">2015-07-20T00:59:28Z</dcterms:created>
  <dcterms:modified xsi:type="dcterms:W3CDTF">2015-07-20T01:27:24Z</dcterms:modified>
</cp:coreProperties>
</file>