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80" r:id="rId3"/>
    <p:sldId id="281" r:id="rId4"/>
    <p:sldId id="263" r:id="rId5"/>
    <p:sldId id="272" r:id="rId6"/>
    <p:sldId id="273" r:id="rId7"/>
    <p:sldId id="274" r:id="rId8"/>
    <p:sldId id="275" r:id="rId9"/>
    <p:sldId id="276" r:id="rId10"/>
    <p:sldId id="282" r:id="rId11"/>
    <p:sldId id="284" r:id="rId12"/>
    <p:sldId id="277" r:id="rId13"/>
    <p:sldId id="278" r:id="rId14"/>
    <p:sldId id="283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D008-25E8-42ED-8DBC-49183C3C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93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01D058-F2CC-40E8-A069-A7C78A90B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11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F2E4B-ED41-4BAF-9675-CA5825F5CA6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392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DA861-C7D6-4A23-BC2A-40CC47A67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23397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E8A0-FA9A-4E49-A2F8-4EBBF60D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65017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6676-7439-491B-83D8-70AE88DEB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8386166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D276-3A63-42FE-B0A5-BB5BA2BE9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98572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3687-2AEB-4C24-9D7A-59574E33A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866812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56B0-8FD2-4669-B414-ECEACB1EF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730650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C9B1-5B3C-43C6-BFC8-886BFBBD8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39457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E1AA-70F8-404E-ADA2-26149FCE6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104400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2030-B92D-4930-8871-3F0516EF2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34290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1BD5-3481-45F5-9750-2CB1BBB2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27274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1DC9-F948-4B8E-88F2-54DC6FCA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691114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93087-37F4-4E27-B7C5-37C5F1BDF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2766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109-69E0-49E3-AF7A-F89376BC3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704905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4ACC-0718-4459-A905-1D4791F9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52613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9E66A5-1399-48D1-9994-8793D86B7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240868"/>
            <a:ext cx="4572000" cy="1908212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bg1">
                    <a:lumMod val="10000"/>
                  </a:schemeClr>
                </a:solidFill>
              </a:rPr>
              <a:t>Challenging the Status Quo of Diversification: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</a:b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4293096"/>
            <a:ext cx="6876763" cy="719137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An Analysis of Returns by Asset Class</a:t>
            </a:r>
            <a:endParaRPr lang="en-US" altLang="en-US" sz="30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148" y="872716"/>
            <a:ext cx="2248272" cy="21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MONTE CARLO ANALYSES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$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QUANTIFIED $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2168860"/>
            <a:ext cx="6372708" cy="118813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are the expected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returns after 10 years?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95% confidence level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Initial investment of </a:t>
            </a:r>
            <a:r>
              <a:rPr lang="en-US" sz="2200" b="1" dirty="0" smtClean="0">
                <a:solidFill>
                  <a:schemeClr val="bg1">
                    <a:lumMod val="10000"/>
                  </a:schemeClr>
                </a:solidFill>
              </a:rPr>
              <a:t>$10k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5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4113076"/>
          <a:ext cx="8460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742"/>
                <a:gridCol w="1258509"/>
                <a:gridCol w="1224136"/>
                <a:gridCol w="1260140"/>
                <a:gridCol w="1188132"/>
                <a:gridCol w="1311577"/>
                <a:gridCol w="1208706"/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Bonds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ETF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Real Estate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Stocks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Crypto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Diversified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Lower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$10,260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$21,339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$30,437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$25,038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$116,074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$62,770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Upper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$21,615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$77,468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$134,200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$88,352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$14,494,884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$258,468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2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35696" y="3176972"/>
            <a:ext cx="4824536" cy="936104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Average Annualized Returns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7644" y="2024844"/>
            <a:ext cx="6768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Historical Returns Comparison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ANNUALIZED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4514" name="Picture 2" descr="historical_avg_annual_return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563624"/>
            <a:ext cx="8579765" cy="52299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6562" name="Picture 2" descr="consolidated_cumulative_ret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" y="1563624"/>
            <a:ext cx="8577072" cy="46513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524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3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740" y="3140968"/>
            <a:ext cx="4968552" cy="46805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is the </a:t>
            </a:r>
            <a:r>
              <a:rPr lang="en-US" sz="2200" i="1" dirty="0" smtClean="0">
                <a:solidFill>
                  <a:schemeClr val="bg1">
                    <a:lumMod val="10000"/>
                  </a:schemeClr>
                </a:solidFill>
              </a:rPr>
              <a:t>risk-adjusted return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?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2168860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Sharpe Ratios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588" y="152636"/>
            <a:ext cx="4175956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SHARPE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8610" name="Picture 2" descr="sharpe_ratios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04764"/>
            <a:ext cx="6665297" cy="4114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5556" y="5697252"/>
          <a:ext cx="7668852" cy="97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8009"/>
                <a:gridCol w="967913"/>
                <a:gridCol w="967913"/>
                <a:gridCol w="1005141"/>
                <a:gridCol w="1005141"/>
                <a:gridCol w="994503"/>
                <a:gridCol w="109023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Bonds</a:t>
                      </a:r>
                      <a:endParaRPr lang="en-US" sz="10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ETF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Crypto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Real Est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Stock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Diversified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Avg Return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21.23%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25.61%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44.49%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17.82%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23.00%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29.95%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Std Dev 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63.58%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48.54%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63.38%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24.33%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25.87%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31.53%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THE CHALLENGE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1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1700" y="3104964"/>
            <a:ext cx="6408712" cy="216024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Asset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Class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Historical data: Jan 1, 2018 – Nov 5, 2021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 Year Forecast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1000 Simulation Analysis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24844"/>
            <a:ext cx="54726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Monte Carlo Simulations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</p:txBody>
      </p:sp>
      <p:pic>
        <p:nvPicPr>
          <p:cNvPr id="19458" name="Picture 2" descr="mc_10_cum_return_dist_bo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64804"/>
            <a:ext cx="6186488" cy="377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BLV  •  BND  •  EDV  •  VCLT  •   VGLT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EEM  •  VOO  •  VTI  •  VTV  •  VUG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2226" name="Picture 2" descr="mc_10_cum_return_dist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421196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964" y="656692"/>
            <a:ext cx="47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AMT  • PLD  • CCI  •  EQIX  •  PSA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9154" name="Picture 2" descr="mc_10_cum_return_dist_real_est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FB  •  AMZN  •  AAPL  •  XOM  •  JPM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JNJ  •  HON  •  LIN  •  AMT  •  PG  •  NEE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8370" name="Picture 2" descr="mc_10_cum_return_dist_sto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CRYPTO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BTC  •  ETH  •  BNB  •  DASH  •  LTC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0418" name="Picture 2" descr="mc_10_cum_return_dist_cryptocurr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386513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3959932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VOO  •  MSFT  •  AAPL  •  BND  •  AMT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VUG  •  TSLA  •  AMZN  •  EDV  •  PLD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2466" name="Picture 2" descr="mc_10_cum_return_dist_diversifi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4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8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326</Words>
  <Application>Microsoft Office PowerPoint</Application>
  <PresentationFormat>On-screen Show (4:3)</PresentationFormat>
  <Paragraphs>103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Challenging the Status Quo of Diversification:  </vt:lpstr>
      <vt:lpstr>THE CHALLENGE</vt:lpstr>
      <vt:lpstr>TEST # 1</vt:lpstr>
      <vt:lpstr>BONDS</vt:lpstr>
      <vt:lpstr>ETF</vt:lpstr>
      <vt:lpstr>REAL ESTATE</vt:lpstr>
      <vt:lpstr>STOCKS</vt:lpstr>
      <vt:lpstr>CRYPTO</vt:lpstr>
      <vt:lpstr>DIVERSIFIED</vt:lpstr>
      <vt:lpstr>MONTE CARLO ANALYSES  $ QUANTIFIED $</vt:lpstr>
      <vt:lpstr>TEST # 2</vt:lpstr>
      <vt:lpstr>ANNUALIZED RETURNS</vt:lpstr>
      <vt:lpstr>CUMULATIVE RETURNS</vt:lpstr>
      <vt:lpstr>TEST # 3</vt:lpstr>
      <vt:lpstr>SHARPE RATIO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Green1</dc:title>
  <dc:creator>Presentation Magazine</dc:creator>
  <cp:lastModifiedBy>Owner</cp:lastModifiedBy>
  <cp:revision>95</cp:revision>
  <dcterms:created xsi:type="dcterms:W3CDTF">2005-03-15T10:04:38Z</dcterms:created>
  <dcterms:modified xsi:type="dcterms:W3CDTF">2021-11-10T21:47:26Z</dcterms:modified>
</cp:coreProperties>
</file>