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49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7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4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9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6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6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sk.org/" TargetMode="External"/><Relationship Id="rId3" Type="http://schemas.openxmlformats.org/officeDocument/2006/relationships/hyperlink" Target="https://docs.python.org/3/library/multiprocessing.html" TargetMode="External"/><Relationship Id="rId7" Type="http://schemas.openxmlformats.org/officeDocument/2006/relationships/hyperlink" Target="https://pypi.org/project/pandarallel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ypi.org/project/ray/" TargetMode="External"/><Relationship Id="rId5" Type="http://schemas.openxmlformats.org/officeDocument/2006/relationships/hyperlink" Target="https://pypi.org/project/swifter/" TargetMode="External"/><Relationship Id="rId4" Type="http://schemas.openxmlformats.org/officeDocument/2006/relationships/hyperlink" Target="https://modin.readthedocs.io/en/lates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why-pandas-itertuples-is-faster-than-iterrows-and-how-to-make-it-even-faster-bc50c0edd30d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8301E8F3-18C8-402E-B9CD-B20519B4E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7" b="692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F9FD2-E4F4-DD45-9740-0D1911C31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Dasking in the Sun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D21AE-4458-0344-982F-90BCD373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Applying Parallel Operations to your Pandas Transformations</a:t>
            </a:r>
          </a:p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03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3615D-B48F-CB4A-896E-F9AD93BB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100" dirty="0"/>
              <a:t>What do you do when your data become too large? Is it CPU-bound? Or memory-bound?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84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51CF2EFA-A10E-4364-98C3-4CBA8AB6E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8" r="2209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6FA19B-DBF3-514E-A1E8-24E1B5F225EC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1"/>
              <a:t>RAM:</a:t>
            </a:r>
            <a:r>
              <a:rPr lang="en-US" sz="1400"/>
              <a:t> Your computer’s short-term data storage. Can be accessed quickly.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1"/>
              <a:t>Cores:</a:t>
            </a:r>
            <a:r>
              <a:rPr lang="en-US" sz="1400"/>
              <a:t> Modern CPUs offer cores and hyper-threading. A dual-core has 2 CPUs, quad-core has 4 CPUs, octo-core has 8, and so on.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Processes tend to be memory-bound or CPU-bound, meaning that either the data are very large and you might run out of memory, or the number of computations is so great that you might run out of CPU.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F17369-0600-DA4C-9E07-B570E381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0" y="2443480"/>
            <a:ext cx="4663973" cy="27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76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537E941-D209-A345-A95B-A0BCBE84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6" t="9091" r="1413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3FF37-C182-6A41-9A65-EF353103419C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DASK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77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window&#10;&#10;Description automatically generated">
            <a:extLst>
              <a:ext uri="{FF2B5EF4-FFF2-40B4-BE49-F238E27FC236}">
                <a16:creationId xmlns:a16="http://schemas.microsoft.com/office/drawing/2014/main" id="{134A6014-FA98-4980-9EDA-3D6242381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" r="15252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C56784A7-B636-5549-92D9-457B0A5DB1B3}"/>
              </a:ext>
            </a:extLst>
          </p:cNvPr>
          <p:cNvSpPr txBox="1"/>
          <p:nvPr/>
        </p:nvSpPr>
        <p:spPr>
          <a:xfrm>
            <a:off x="371094" y="2718054"/>
            <a:ext cx="74013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Multiprocess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https://docs.python.org/3/library/multiprocessing.html</a:t>
            </a:r>
            <a:endParaRPr lang="en-US" sz="14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Modin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https://modin.readthedocs.io/en/latest/</a:t>
            </a:r>
            <a:endParaRPr lang="en-US" sz="14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Swifter: </a:t>
            </a:r>
            <a:r>
              <a:rPr lang="en-US" sz="1400" dirty="0">
                <a:hlinkClick r:id="rId5"/>
              </a:rPr>
              <a:t>https://pypi.org/project/swifter/</a:t>
            </a:r>
            <a:endParaRPr lang="en-US" sz="14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Ray: </a:t>
            </a:r>
            <a:r>
              <a:rPr lang="en-US" sz="1400" dirty="0">
                <a:hlinkClick r:id="rId6"/>
              </a:rPr>
              <a:t>https://pypi.org/project/ray/</a:t>
            </a:r>
            <a:endParaRPr lang="en-US" sz="14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Pandarallel</a:t>
            </a:r>
            <a:r>
              <a:rPr lang="en-US" sz="1400" dirty="0"/>
              <a:t>: </a:t>
            </a:r>
            <a:r>
              <a:rPr lang="en-US" sz="1400" dirty="0">
                <a:hlinkClick r:id="rId7"/>
              </a:rPr>
              <a:t>https://pypi.org/project/pandarallel/</a:t>
            </a:r>
            <a:endParaRPr lang="en-US" sz="14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Dask</a:t>
            </a:r>
            <a:r>
              <a:rPr lang="en-US" sz="1400" dirty="0"/>
              <a:t>: </a:t>
            </a:r>
            <a:r>
              <a:rPr lang="en-US" sz="1400" dirty="0">
                <a:hlinkClick r:id="rId8"/>
              </a:rPr>
              <a:t>https://dask.org/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2962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A picture containing table, clock, yellow, white&#10;&#10;Description automatically generated">
            <a:extLst>
              <a:ext uri="{FF2B5EF4-FFF2-40B4-BE49-F238E27FC236}">
                <a16:creationId xmlns:a16="http://schemas.microsoft.com/office/drawing/2014/main" id="{BECA59CF-A188-4916-A420-7B0056C97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1" r="7245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6" name="Rectangle 15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E257C056-E7D8-9444-A6F8-0D5986D99A16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vectorization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.iterrows()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.apply()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.itertuples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hlinkClick r:id="rId3"/>
              </a:rPr>
              <a:t>https://medium.com/swlh/why-pandas-itertuples-is-faster-than-iterrows-and-how-to-make-it-even-faster-bc50c0edd30d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687476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C34DAA"/>
      </a:accent1>
      <a:accent2>
        <a:srgbClr val="993BB1"/>
      </a:accent2>
      <a:accent3>
        <a:srgbClr val="794DC3"/>
      </a:accent3>
      <a:accent4>
        <a:srgbClr val="4E52B9"/>
      </a:accent4>
      <a:accent5>
        <a:srgbClr val="4D83C3"/>
      </a:accent5>
      <a:accent6>
        <a:srgbClr val="3BA2B1"/>
      </a:accent6>
      <a:hlink>
        <a:srgbClr val="3195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Dasking in the Sun</vt:lpstr>
      <vt:lpstr>What do you do when your data become too large? Is it CPU-bound? Or memory-bound?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Dasking in the Sun</dc:title>
  <dc:creator>Lindsey Clark</dc:creator>
  <cp:lastModifiedBy>Lindsey Clark</cp:lastModifiedBy>
  <cp:revision>2</cp:revision>
  <dcterms:created xsi:type="dcterms:W3CDTF">2020-06-20T23:04:56Z</dcterms:created>
  <dcterms:modified xsi:type="dcterms:W3CDTF">2020-06-20T23:08:50Z</dcterms:modified>
</cp:coreProperties>
</file>